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5642" r:id="rId1"/>
    <p:sldMasterId id="2147483649" r:id="rId2"/>
    <p:sldMasterId id="2147484217" r:id="rId3"/>
    <p:sldMasterId id="2147484860" r:id="rId4"/>
    <p:sldMasterId id="2147484908" r:id="rId5"/>
    <p:sldMasterId id="2147487724" r:id="rId6"/>
  </p:sldMasterIdLst>
  <p:notesMasterIdLst>
    <p:notesMasterId r:id="rId17"/>
  </p:notesMasterIdLst>
  <p:handoutMasterIdLst>
    <p:handoutMasterId r:id="rId18"/>
  </p:handoutMasterIdLst>
  <p:sldIdLst>
    <p:sldId id="448" r:id="rId7"/>
    <p:sldId id="636" r:id="rId8"/>
    <p:sldId id="585" r:id="rId9"/>
    <p:sldId id="620" r:id="rId10"/>
    <p:sldId id="595" r:id="rId11"/>
    <p:sldId id="631" r:id="rId12"/>
    <p:sldId id="632" r:id="rId13"/>
    <p:sldId id="609" r:id="rId14"/>
    <p:sldId id="635" r:id="rId15"/>
    <p:sldId id="384" r:id="rId16"/>
  </p:sldIdLst>
  <p:sldSz cx="9144000" cy="6858000" type="screen4x3"/>
  <p:notesSz cx="6669088" cy="9774238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37">
          <p15:clr>
            <a:srgbClr val="A4A3A4"/>
          </p15:clr>
        </p15:guide>
        <p15:guide id="2" pos="2119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59E00"/>
    <a:srgbClr val="2E798E"/>
    <a:srgbClr val="D66F08"/>
    <a:srgbClr val="FF9933"/>
    <a:srgbClr val="FCFDF9"/>
    <a:srgbClr val="537000"/>
    <a:srgbClr val="E9FCC8"/>
    <a:srgbClr val="F3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61" autoAdjust="0"/>
    <p:restoredTop sz="94660" autoAdjust="0"/>
  </p:normalViewPr>
  <p:slideViewPr>
    <p:cSldViewPr>
      <p:cViewPr varScale="1">
        <p:scale>
          <a:sx n="74" d="100"/>
          <a:sy n="74" d="100"/>
        </p:scale>
        <p:origin x="1374" y="78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183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3396" y="-96"/>
      </p:cViewPr>
      <p:guideLst>
        <p:guide orient="horz" pos="2837"/>
        <p:guide pos="211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238333-53F8-4050-B54C-DED8089671C2}" type="doc">
      <dgm:prSet loTypeId="urn:microsoft.com/office/officeart/2005/8/layout/radial4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5F46A09A-CF40-460C-A46B-E1869073C2D6}">
      <dgm:prSet phldrT="[Texte]"/>
      <dgm:spPr/>
      <dgm:t>
        <a:bodyPr/>
        <a:lstStyle/>
        <a:p>
          <a:r>
            <a:rPr lang="fr-FR" dirty="0"/>
            <a:t>SCIC Offre de compensation</a:t>
          </a:r>
        </a:p>
      </dgm:t>
    </dgm:pt>
    <dgm:pt modelId="{EE062C0E-8893-4A06-9388-577DDA63FC23}" type="parTrans" cxnId="{6A62338A-4602-4C45-84B5-A4BAE97B3304}">
      <dgm:prSet/>
      <dgm:spPr/>
      <dgm:t>
        <a:bodyPr/>
        <a:lstStyle/>
        <a:p>
          <a:endParaRPr lang="fr-FR"/>
        </a:p>
      </dgm:t>
    </dgm:pt>
    <dgm:pt modelId="{DB4504DE-F133-4255-A670-7DACCD3FB145}" type="sibTrans" cxnId="{6A62338A-4602-4C45-84B5-A4BAE97B3304}">
      <dgm:prSet/>
      <dgm:spPr/>
      <dgm:t>
        <a:bodyPr/>
        <a:lstStyle/>
        <a:p>
          <a:endParaRPr lang="fr-FR"/>
        </a:p>
      </dgm:t>
    </dgm:pt>
    <dgm:pt modelId="{AD3B6E64-9F74-44FA-8715-0A103B102D26}">
      <dgm:prSet phldrT="[Texte]"/>
      <dgm:spPr/>
      <dgm:t>
        <a:bodyPr/>
        <a:lstStyle/>
        <a:p>
          <a:r>
            <a:rPr lang="fr-FR" dirty="0"/>
            <a:t>Salariés</a:t>
          </a:r>
        </a:p>
      </dgm:t>
    </dgm:pt>
    <dgm:pt modelId="{344D47C6-CB03-400C-9AE9-5EFE2F8D5B21}" type="parTrans" cxnId="{81C4071E-711D-4D3C-B5AC-FA655DFB213E}">
      <dgm:prSet/>
      <dgm:spPr/>
      <dgm:t>
        <a:bodyPr/>
        <a:lstStyle/>
        <a:p>
          <a:endParaRPr lang="fr-FR"/>
        </a:p>
      </dgm:t>
    </dgm:pt>
    <dgm:pt modelId="{9805116B-D747-4190-BCB5-446DE18F6273}" type="sibTrans" cxnId="{81C4071E-711D-4D3C-B5AC-FA655DFB213E}">
      <dgm:prSet/>
      <dgm:spPr/>
      <dgm:t>
        <a:bodyPr/>
        <a:lstStyle/>
        <a:p>
          <a:endParaRPr lang="fr-FR"/>
        </a:p>
      </dgm:t>
    </dgm:pt>
    <dgm:pt modelId="{64916DF6-A6B2-4B77-B7A0-7559E3E1DFA8}">
      <dgm:prSet phldrT="[Texte]"/>
      <dgm:spPr/>
      <dgm:t>
        <a:bodyPr/>
        <a:lstStyle/>
        <a:p>
          <a:r>
            <a:rPr lang="fr-FR" dirty="0" smtClean="0"/>
            <a:t>Propriétaires et </a:t>
          </a:r>
          <a:r>
            <a:rPr lang="fr-FR" dirty="0"/>
            <a:t>exploitants</a:t>
          </a:r>
        </a:p>
      </dgm:t>
    </dgm:pt>
    <dgm:pt modelId="{3FF9A478-206D-444D-9FE8-EFA78A236A14}" type="parTrans" cxnId="{D748AD1B-B641-48DE-A10C-A5FFAC61F54E}">
      <dgm:prSet/>
      <dgm:spPr/>
      <dgm:t>
        <a:bodyPr/>
        <a:lstStyle/>
        <a:p>
          <a:endParaRPr lang="fr-FR"/>
        </a:p>
      </dgm:t>
    </dgm:pt>
    <dgm:pt modelId="{6EA156F6-2127-4A3D-80DB-3FA8D6016A18}" type="sibTrans" cxnId="{D748AD1B-B641-48DE-A10C-A5FFAC61F54E}">
      <dgm:prSet/>
      <dgm:spPr/>
      <dgm:t>
        <a:bodyPr/>
        <a:lstStyle/>
        <a:p>
          <a:endParaRPr lang="fr-FR"/>
        </a:p>
      </dgm:t>
    </dgm:pt>
    <dgm:pt modelId="{C0DDB06F-EF69-4AAE-A64C-8D721BA8080F}">
      <dgm:prSet phldrT="[Texte]"/>
      <dgm:spPr/>
      <dgm:t>
        <a:bodyPr/>
        <a:lstStyle/>
        <a:p>
          <a:r>
            <a:rPr lang="fr-FR" dirty="0"/>
            <a:t>Opérateurs techniques</a:t>
          </a:r>
        </a:p>
      </dgm:t>
    </dgm:pt>
    <dgm:pt modelId="{1E0190BA-815B-473F-919F-21D74D79BAE1}" type="parTrans" cxnId="{A4C34349-6626-4A72-B244-50A23EBC516A}">
      <dgm:prSet/>
      <dgm:spPr/>
      <dgm:t>
        <a:bodyPr/>
        <a:lstStyle/>
        <a:p>
          <a:endParaRPr lang="fr-FR"/>
        </a:p>
      </dgm:t>
    </dgm:pt>
    <dgm:pt modelId="{09DB2946-3987-4A8F-81E6-79E236EB4380}" type="sibTrans" cxnId="{A4C34349-6626-4A72-B244-50A23EBC516A}">
      <dgm:prSet/>
      <dgm:spPr/>
      <dgm:t>
        <a:bodyPr/>
        <a:lstStyle/>
        <a:p>
          <a:endParaRPr lang="fr-FR"/>
        </a:p>
      </dgm:t>
    </dgm:pt>
    <dgm:pt modelId="{096924FC-EF78-4580-913D-5D79BAED6189}">
      <dgm:prSet/>
      <dgm:spPr/>
      <dgm:t>
        <a:bodyPr/>
        <a:lstStyle/>
        <a:p>
          <a:r>
            <a:rPr lang="fr-FR" dirty="0"/>
            <a:t>Autres associés</a:t>
          </a:r>
        </a:p>
      </dgm:t>
    </dgm:pt>
    <dgm:pt modelId="{F3D8C627-24F1-4505-9014-B9164DFD53D4}" type="parTrans" cxnId="{D27F5BA7-056F-4354-8338-624955C8AAE8}">
      <dgm:prSet/>
      <dgm:spPr/>
      <dgm:t>
        <a:bodyPr/>
        <a:lstStyle/>
        <a:p>
          <a:endParaRPr lang="fr-FR"/>
        </a:p>
      </dgm:t>
    </dgm:pt>
    <dgm:pt modelId="{E7B77ABC-8C90-4E95-BF70-B0E705A10747}" type="sibTrans" cxnId="{D27F5BA7-056F-4354-8338-624955C8AAE8}">
      <dgm:prSet/>
      <dgm:spPr/>
      <dgm:t>
        <a:bodyPr/>
        <a:lstStyle/>
        <a:p>
          <a:endParaRPr lang="fr-FR"/>
        </a:p>
      </dgm:t>
    </dgm:pt>
    <dgm:pt modelId="{A7E590F1-B3A8-4DE3-A099-0740B93F8CF1}">
      <dgm:prSet/>
      <dgm:spPr/>
      <dgm:t>
        <a:bodyPr/>
        <a:lstStyle/>
        <a:p>
          <a:r>
            <a:rPr lang="fr-FR" dirty="0"/>
            <a:t>Experts juridiques et financiers</a:t>
          </a:r>
        </a:p>
      </dgm:t>
    </dgm:pt>
    <dgm:pt modelId="{01AB3DCC-4672-4859-B158-3B4332697591}" type="parTrans" cxnId="{ED8C0015-85EE-4062-BD6C-4C3493BA67AC}">
      <dgm:prSet/>
      <dgm:spPr/>
      <dgm:t>
        <a:bodyPr/>
        <a:lstStyle/>
        <a:p>
          <a:endParaRPr lang="fr-FR"/>
        </a:p>
      </dgm:t>
    </dgm:pt>
    <dgm:pt modelId="{EF319C0F-46B7-4C08-A05A-A058B690C814}" type="sibTrans" cxnId="{ED8C0015-85EE-4062-BD6C-4C3493BA67AC}">
      <dgm:prSet/>
      <dgm:spPr/>
      <dgm:t>
        <a:bodyPr/>
        <a:lstStyle/>
        <a:p>
          <a:endParaRPr lang="fr-FR"/>
        </a:p>
      </dgm:t>
    </dgm:pt>
    <dgm:pt modelId="{2EF2984D-2D3C-45C1-BB97-72D29EF04B3F}">
      <dgm:prSet/>
      <dgm:spPr/>
      <dgm:t>
        <a:bodyPr/>
        <a:lstStyle/>
        <a:p>
          <a:r>
            <a:rPr lang="fr-FR" dirty="0"/>
            <a:t>Personnes morales  de droit public</a:t>
          </a:r>
        </a:p>
      </dgm:t>
    </dgm:pt>
    <dgm:pt modelId="{6A94E71B-6135-45D4-BA03-22331C659F11}" type="parTrans" cxnId="{B2350DDE-D8A7-40D2-BE53-434A1E163D56}">
      <dgm:prSet/>
      <dgm:spPr/>
      <dgm:t>
        <a:bodyPr/>
        <a:lstStyle/>
        <a:p>
          <a:endParaRPr lang="fr-FR"/>
        </a:p>
      </dgm:t>
    </dgm:pt>
    <dgm:pt modelId="{2A337A57-DA71-4970-AB59-A3010515CA0F}" type="sibTrans" cxnId="{B2350DDE-D8A7-40D2-BE53-434A1E163D56}">
      <dgm:prSet/>
      <dgm:spPr/>
      <dgm:t>
        <a:bodyPr/>
        <a:lstStyle/>
        <a:p>
          <a:endParaRPr lang="fr-FR"/>
        </a:p>
      </dgm:t>
    </dgm:pt>
    <dgm:pt modelId="{5BF7A009-6EC7-4D0E-B940-3D274FFFFCF9}">
      <dgm:prSet/>
      <dgm:spPr/>
      <dgm:t>
        <a:bodyPr/>
        <a:lstStyle/>
        <a:p>
          <a:r>
            <a:rPr lang="fr-FR" dirty="0"/>
            <a:t>Experts scientifiques</a:t>
          </a:r>
        </a:p>
      </dgm:t>
    </dgm:pt>
    <dgm:pt modelId="{A382B0AC-0460-4E9B-B087-BE6F1EBB4043}" type="parTrans" cxnId="{C00594F6-7A42-4D24-8296-91452201A945}">
      <dgm:prSet/>
      <dgm:spPr/>
      <dgm:t>
        <a:bodyPr/>
        <a:lstStyle/>
        <a:p>
          <a:endParaRPr lang="fr-FR"/>
        </a:p>
      </dgm:t>
    </dgm:pt>
    <dgm:pt modelId="{04CDC786-6560-4A7F-91E4-270939EDDD24}" type="sibTrans" cxnId="{C00594F6-7A42-4D24-8296-91452201A945}">
      <dgm:prSet/>
      <dgm:spPr/>
      <dgm:t>
        <a:bodyPr/>
        <a:lstStyle/>
        <a:p>
          <a:endParaRPr lang="fr-FR"/>
        </a:p>
      </dgm:t>
    </dgm:pt>
    <dgm:pt modelId="{B4DE1752-0518-402D-A3E1-7EFE7681C44E}">
      <dgm:prSet/>
      <dgm:spPr/>
      <dgm:t>
        <a:bodyPr/>
        <a:lstStyle/>
        <a:p>
          <a:r>
            <a:rPr lang="fr-FR" dirty="0"/>
            <a:t>Maitres d'ouvrage</a:t>
          </a:r>
        </a:p>
      </dgm:t>
    </dgm:pt>
    <dgm:pt modelId="{EFF9B8CD-879F-46E8-A688-A972DEA19FFB}" type="parTrans" cxnId="{BBF9507D-F77E-453C-9702-896D9EFCAD4B}">
      <dgm:prSet/>
      <dgm:spPr/>
      <dgm:t>
        <a:bodyPr/>
        <a:lstStyle/>
        <a:p>
          <a:endParaRPr lang="fr-FR"/>
        </a:p>
      </dgm:t>
    </dgm:pt>
    <dgm:pt modelId="{65E89259-8258-476D-93BD-5113CAD93021}" type="sibTrans" cxnId="{BBF9507D-F77E-453C-9702-896D9EFCAD4B}">
      <dgm:prSet/>
      <dgm:spPr/>
      <dgm:t>
        <a:bodyPr/>
        <a:lstStyle/>
        <a:p>
          <a:endParaRPr lang="fr-FR"/>
        </a:p>
      </dgm:t>
    </dgm:pt>
    <dgm:pt modelId="{35AB0DA6-9F87-4DB6-8F0E-3A4F06A95F40}">
      <dgm:prSet/>
      <dgm:spPr/>
      <dgm:t>
        <a:bodyPr/>
        <a:lstStyle/>
        <a:p>
          <a:r>
            <a:rPr lang="fr-FR" dirty="0"/>
            <a:t>Prestataires d'expertise</a:t>
          </a:r>
        </a:p>
      </dgm:t>
    </dgm:pt>
    <dgm:pt modelId="{858FA7B0-8058-4DCD-8259-C47D97837996}" type="parTrans" cxnId="{FE4DF0B2-8F6A-45EC-9557-F4793FBF8315}">
      <dgm:prSet/>
      <dgm:spPr/>
      <dgm:t>
        <a:bodyPr/>
        <a:lstStyle/>
        <a:p>
          <a:endParaRPr lang="fr-FR"/>
        </a:p>
      </dgm:t>
    </dgm:pt>
    <dgm:pt modelId="{4C710BBB-D51F-4DE6-BD04-0A499E2F57A1}" type="sibTrans" cxnId="{FE4DF0B2-8F6A-45EC-9557-F4793FBF8315}">
      <dgm:prSet/>
      <dgm:spPr/>
      <dgm:t>
        <a:bodyPr/>
        <a:lstStyle/>
        <a:p>
          <a:endParaRPr lang="fr-FR"/>
        </a:p>
      </dgm:t>
    </dgm:pt>
    <dgm:pt modelId="{0D166605-1EDD-4810-A5B4-6A40AD589934}" type="pres">
      <dgm:prSet presAssocID="{FA238333-53F8-4050-B54C-DED8089671C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DD42DBD8-01C1-4A3B-A979-0B729F035D4B}" type="pres">
      <dgm:prSet presAssocID="{5F46A09A-CF40-460C-A46B-E1869073C2D6}" presName="centerShape" presStyleLbl="node0" presStyleIdx="0" presStyleCnt="1"/>
      <dgm:spPr/>
      <dgm:t>
        <a:bodyPr/>
        <a:lstStyle/>
        <a:p>
          <a:endParaRPr lang="fr-FR"/>
        </a:p>
      </dgm:t>
    </dgm:pt>
    <dgm:pt modelId="{CFDBAF31-2C27-44C1-9975-8B8FBE10F340}" type="pres">
      <dgm:prSet presAssocID="{344D47C6-CB03-400C-9AE9-5EFE2F8D5B21}" presName="parTrans" presStyleLbl="bgSibTrans2D1" presStyleIdx="0" presStyleCnt="9"/>
      <dgm:spPr/>
      <dgm:t>
        <a:bodyPr/>
        <a:lstStyle/>
        <a:p>
          <a:endParaRPr lang="fr-FR"/>
        </a:p>
      </dgm:t>
    </dgm:pt>
    <dgm:pt modelId="{D19B6BE3-18C5-4D74-8014-6E85D7D8E34B}" type="pres">
      <dgm:prSet presAssocID="{AD3B6E64-9F74-44FA-8715-0A103B102D26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E0A3905-C4F4-4726-A45D-77D2DE34E82C}" type="pres">
      <dgm:prSet presAssocID="{3FF9A478-206D-444D-9FE8-EFA78A236A14}" presName="parTrans" presStyleLbl="bgSibTrans2D1" presStyleIdx="1" presStyleCnt="9"/>
      <dgm:spPr/>
      <dgm:t>
        <a:bodyPr/>
        <a:lstStyle/>
        <a:p>
          <a:endParaRPr lang="fr-FR"/>
        </a:p>
      </dgm:t>
    </dgm:pt>
    <dgm:pt modelId="{87B528FA-C392-43DD-A076-51C5A9648809}" type="pres">
      <dgm:prSet presAssocID="{64916DF6-A6B2-4B77-B7A0-7559E3E1DFA8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1D2C248-A479-4677-A690-BAA7E76F08E9}" type="pres">
      <dgm:prSet presAssocID="{1E0190BA-815B-473F-919F-21D74D79BAE1}" presName="parTrans" presStyleLbl="bgSibTrans2D1" presStyleIdx="2" presStyleCnt="9"/>
      <dgm:spPr/>
      <dgm:t>
        <a:bodyPr/>
        <a:lstStyle/>
        <a:p>
          <a:endParaRPr lang="fr-FR"/>
        </a:p>
      </dgm:t>
    </dgm:pt>
    <dgm:pt modelId="{9357B995-59FF-478A-B472-3E7B5EF26A8B}" type="pres">
      <dgm:prSet presAssocID="{C0DDB06F-EF69-4AAE-A64C-8D721BA8080F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B655B76-33A3-4972-99EF-2DB5CD4F9B4F}" type="pres">
      <dgm:prSet presAssocID="{858FA7B0-8058-4DCD-8259-C47D97837996}" presName="parTrans" presStyleLbl="bgSibTrans2D1" presStyleIdx="3" presStyleCnt="9"/>
      <dgm:spPr/>
      <dgm:t>
        <a:bodyPr/>
        <a:lstStyle/>
        <a:p>
          <a:endParaRPr lang="fr-FR"/>
        </a:p>
      </dgm:t>
    </dgm:pt>
    <dgm:pt modelId="{228ADD66-C288-413B-BD41-08BA7783E7DD}" type="pres">
      <dgm:prSet presAssocID="{35AB0DA6-9F87-4DB6-8F0E-3A4F06A95F40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7AE4A34-0578-4648-A5A1-34299D3F4590}" type="pres">
      <dgm:prSet presAssocID="{A382B0AC-0460-4E9B-B087-BE6F1EBB4043}" presName="parTrans" presStyleLbl="bgSibTrans2D1" presStyleIdx="4" presStyleCnt="9"/>
      <dgm:spPr/>
      <dgm:t>
        <a:bodyPr/>
        <a:lstStyle/>
        <a:p>
          <a:endParaRPr lang="fr-FR"/>
        </a:p>
      </dgm:t>
    </dgm:pt>
    <dgm:pt modelId="{9952C644-FE29-47EB-B483-CD82C7DB59B7}" type="pres">
      <dgm:prSet presAssocID="{5BF7A009-6EC7-4D0E-B940-3D274FFFFCF9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C5C60F2-3A4E-485E-9FB8-DD3BD4A152A1}" type="pres">
      <dgm:prSet presAssocID="{01AB3DCC-4672-4859-B158-3B4332697591}" presName="parTrans" presStyleLbl="bgSibTrans2D1" presStyleIdx="5" presStyleCnt="9"/>
      <dgm:spPr/>
      <dgm:t>
        <a:bodyPr/>
        <a:lstStyle/>
        <a:p>
          <a:endParaRPr lang="fr-FR"/>
        </a:p>
      </dgm:t>
    </dgm:pt>
    <dgm:pt modelId="{AF58D0C2-3AC5-4A53-9448-4496499F35E1}" type="pres">
      <dgm:prSet presAssocID="{A7E590F1-B3A8-4DE3-A099-0740B93F8CF1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544267D-A310-4DA7-85BC-2F202E4A5323}" type="pres">
      <dgm:prSet presAssocID="{EFF9B8CD-879F-46E8-A688-A972DEA19FFB}" presName="parTrans" presStyleLbl="bgSibTrans2D1" presStyleIdx="6" presStyleCnt="9"/>
      <dgm:spPr/>
      <dgm:t>
        <a:bodyPr/>
        <a:lstStyle/>
        <a:p>
          <a:endParaRPr lang="fr-FR"/>
        </a:p>
      </dgm:t>
    </dgm:pt>
    <dgm:pt modelId="{2D90FE8E-D758-4BE9-B5D1-E942D98A66C5}" type="pres">
      <dgm:prSet presAssocID="{B4DE1752-0518-402D-A3E1-7EFE7681C44E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F505427-3E8D-45BB-862E-BBA670FB430A}" type="pres">
      <dgm:prSet presAssocID="{6A94E71B-6135-45D4-BA03-22331C659F11}" presName="parTrans" presStyleLbl="bgSibTrans2D1" presStyleIdx="7" presStyleCnt="9"/>
      <dgm:spPr/>
      <dgm:t>
        <a:bodyPr/>
        <a:lstStyle/>
        <a:p>
          <a:endParaRPr lang="fr-FR"/>
        </a:p>
      </dgm:t>
    </dgm:pt>
    <dgm:pt modelId="{4FD2EF2B-1880-450C-A21A-C58B9F444631}" type="pres">
      <dgm:prSet presAssocID="{2EF2984D-2D3C-45C1-BB97-72D29EF04B3F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7333CB9-8396-4816-8CD8-6382CB66D49D}" type="pres">
      <dgm:prSet presAssocID="{F3D8C627-24F1-4505-9014-B9164DFD53D4}" presName="parTrans" presStyleLbl="bgSibTrans2D1" presStyleIdx="8" presStyleCnt="9"/>
      <dgm:spPr/>
      <dgm:t>
        <a:bodyPr/>
        <a:lstStyle/>
        <a:p>
          <a:endParaRPr lang="fr-FR"/>
        </a:p>
      </dgm:t>
    </dgm:pt>
    <dgm:pt modelId="{D76F98CE-07BC-458D-B197-5247A7061B27}" type="pres">
      <dgm:prSet presAssocID="{096924FC-EF78-4580-913D-5D79BAED6189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4041C2B1-343E-4A77-AF19-CF3F1B970467}" type="presOf" srcId="{A382B0AC-0460-4E9B-B087-BE6F1EBB4043}" destId="{37AE4A34-0578-4648-A5A1-34299D3F4590}" srcOrd="0" destOrd="0" presId="urn:microsoft.com/office/officeart/2005/8/layout/radial4"/>
    <dgm:cxn modelId="{16A503E7-8788-4907-ACD8-B6E82BAC8F9E}" type="presOf" srcId="{FA238333-53F8-4050-B54C-DED8089671C2}" destId="{0D166605-1EDD-4810-A5B4-6A40AD589934}" srcOrd="0" destOrd="0" presId="urn:microsoft.com/office/officeart/2005/8/layout/radial4"/>
    <dgm:cxn modelId="{4F2A1DE2-D227-4AE3-B572-AEDF22B07903}" type="presOf" srcId="{64916DF6-A6B2-4B77-B7A0-7559E3E1DFA8}" destId="{87B528FA-C392-43DD-A076-51C5A9648809}" srcOrd="0" destOrd="0" presId="urn:microsoft.com/office/officeart/2005/8/layout/radial4"/>
    <dgm:cxn modelId="{2D0BCDBE-C6C1-470D-989C-1585836185A3}" type="presOf" srcId="{6A94E71B-6135-45D4-BA03-22331C659F11}" destId="{8F505427-3E8D-45BB-862E-BBA670FB430A}" srcOrd="0" destOrd="0" presId="urn:microsoft.com/office/officeart/2005/8/layout/radial4"/>
    <dgm:cxn modelId="{6DB8A5A7-2F85-48B9-8D98-810FFF70C422}" type="presOf" srcId="{EFF9B8CD-879F-46E8-A688-A972DEA19FFB}" destId="{1544267D-A310-4DA7-85BC-2F202E4A5323}" srcOrd="0" destOrd="0" presId="urn:microsoft.com/office/officeart/2005/8/layout/radial4"/>
    <dgm:cxn modelId="{48A4BB09-D118-46A1-B59E-13E9435F757A}" type="presOf" srcId="{5BF7A009-6EC7-4D0E-B940-3D274FFFFCF9}" destId="{9952C644-FE29-47EB-B483-CD82C7DB59B7}" srcOrd="0" destOrd="0" presId="urn:microsoft.com/office/officeart/2005/8/layout/radial4"/>
    <dgm:cxn modelId="{C00594F6-7A42-4D24-8296-91452201A945}" srcId="{5F46A09A-CF40-460C-A46B-E1869073C2D6}" destId="{5BF7A009-6EC7-4D0E-B940-3D274FFFFCF9}" srcOrd="4" destOrd="0" parTransId="{A382B0AC-0460-4E9B-B087-BE6F1EBB4043}" sibTransId="{04CDC786-6560-4A7F-91E4-270939EDDD24}"/>
    <dgm:cxn modelId="{4E8F5808-8527-4EB6-A60E-1878C8260837}" type="presOf" srcId="{F3D8C627-24F1-4505-9014-B9164DFD53D4}" destId="{87333CB9-8396-4816-8CD8-6382CB66D49D}" srcOrd="0" destOrd="0" presId="urn:microsoft.com/office/officeart/2005/8/layout/radial4"/>
    <dgm:cxn modelId="{09121CDE-FD0C-4FB0-9560-6A78B9D2CAF0}" type="presOf" srcId="{B4DE1752-0518-402D-A3E1-7EFE7681C44E}" destId="{2D90FE8E-D758-4BE9-B5D1-E942D98A66C5}" srcOrd="0" destOrd="0" presId="urn:microsoft.com/office/officeart/2005/8/layout/radial4"/>
    <dgm:cxn modelId="{81C4071E-711D-4D3C-B5AC-FA655DFB213E}" srcId="{5F46A09A-CF40-460C-A46B-E1869073C2D6}" destId="{AD3B6E64-9F74-44FA-8715-0A103B102D26}" srcOrd="0" destOrd="0" parTransId="{344D47C6-CB03-400C-9AE9-5EFE2F8D5B21}" sibTransId="{9805116B-D747-4190-BCB5-446DE18F6273}"/>
    <dgm:cxn modelId="{B35B8723-CDA2-47B8-AC92-BAB1117966D2}" type="presOf" srcId="{01AB3DCC-4672-4859-B158-3B4332697591}" destId="{2C5C60F2-3A4E-485E-9FB8-DD3BD4A152A1}" srcOrd="0" destOrd="0" presId="urn:microsoft.com/office/officeart/2005/8/layout/radial4"/>
    <dgm:cxn modelId="{D27F5BA7-056F-4354-8338-624955C8AAE8}" srcId="{5F46A09A-CF40-460C-A46B-E1869073C2D6}" destId="{096924FC-EF78-4580-913D-5D79BAED6189}" srcOrd="8" destOrd="0" parTransId="{F3D8C627-24F1-4505-9014-B9164DFD53D4}" sibTransId="{E7B77ABC-8C90-4E95-BF70-B0E705A10747}"/>
    <dgm:cxn modelId="{E14B5736-CCB8-418E-8491-043E2E594F25}" type="presOf" srcId="{A7E590F1-B3A8-4DE3-A099-0740B93F8CF1}" destId="{AF58D0C2-3AC5-4A53-9448-4496499F35E1}" srcOrd="0" destOrd="0" presId="urn:microsoft.com/office/officeart/2005/8/layout/radial4"/>
    <dgm:cxn modelId="{4996DC57-CD64-4161-B1ED-0AC7B288B15E}" type="presOf" srcId="{AD3B6E64-9F74-44FA-8715-0A103B102D26}" destId="{D19B6BE3-18C5-4D74-8014-6E85D7D8E34B}" srcOrd="0" destOrd="0" presId="urn:microsoft.com/office/officeart/2005/8/layout/radial4"/>
    <dgm:cxn modelId="{A6BFBADF-1EBF-4B51-B97F-470425F19B91}" type="presOf" srcId="{858FA7B0-8058-4DCD-8259-C47D97837996}" destId="{AB655B76-33A3-4972-99EF-2DB5CD4F9B4F}" srcOrd="0" destOrd="0" presId="urn:microsoft.com/office/officeart/2005/8/layout/radial4"/>
    <dgm:cxn modelId="{F8B825BF-E957-4D45-8713-0136D5109099}" type="presOf" srcId="{5F46A09A-CF40-460C-A46B-E1869073C2D6}" destId="{DD42DBD8-01C1-4A3B-A979-0B729F035D4B}" srcOrd="0" destOrd="0" presId="urn:microsoft.com/office/officeart/2005/8/layout/radial4"/>
    <dgm:cxn modelId="{BBF9507D-F77E-453C-9702-896D9EFCAD4B}" srcId="{5F46A09A-CF40-460C-A46B-E1869073C2D6}" destId="{B4DE1752-0518-402D-A3E1-7EFE7681C44E}" srcOrd="6" destOrd="0" parTransId="{EFF9B8CD-879F-46E8-A688-A972DEA19FFB}" sibTransId="{65E89259-8258-476D-93BD-5113CAD93021}"/>
    <dgm:cxn modelId="{48D8D7A6-24BE-472C-B1A3-EBEE3BD86F2B}" type="presOf" srcId="{344D47C6-CB03-400C-9AE9-5EFE2F8D5B21}" destId="{CFDBAF31-2C27-44C1-9975-8B8FBE10F340}" srcOrd="0" destOrd="0" presId="urn:microsoft.com/office/officeart/2005/8/layout/radial4"/>
    <dgm:cxn modelId="{6A62338A-4602-4C45-84B5-A4BAE97B3304}" srcId="{FA238333-53F8-4050-B54C-DED8089671C2}" destId="{5F46A09A-CF40-460C-A46B-E1869073C2D6}" srcOrd="0" destOrd="0" parTransId="{EE062C0E-8893-4A06-9388-577DDA63FC23}" sibTransId="{DB4504DE-F133-4255-A670-7DACCD3FB145}"/>
    <dgm:cxn modelId="{C4E5CFAC-668F-4BD4-A7C3-FAB28094B7E9}" type="presOf" srcId="{2EF2984D-2D3C-45C1-BB97-72D29EF04B3F}" destId="{4FD2EF2B-1880-450C-A21A-C58B9F444631}" srcOrd="0" destOrd="0" presId="urn:microsoft.com/office/officeart/2005/8/layout/radial4"/>
    <dgm:cxn modelId="{FE4DF0B2-8F6A-45EC-9557-F4793FBF8315}" srcId="{5F46A09A-CF40-460C-A46B-E1869073C2D6}" destId="{35AB0DA6-9F87-4DB6-8F0E-3A4F06A95F40}" srcOrd="3" destOrd="0" parTransId="{858FA7B0-8058-4DCD-8259-C47D97837996}" sibTransId="{4C710BBB-D51F-4DE6-BD04-0A499E2F57A1}"/>
    <dgm:cxn modelId="{FC12F2AC-4AA9-4E23-9E4E-B0F6237DCF6E}" type="presOf" srcId="{1E0190BA-815B-473F-919F-21D74D79BAE1}" destId="{41D2C248-A479-4677-A690-BAA7E76F08E9}" srcOrd="0" destOrd="0" presId="urn:microsoft.com/office/officeart/2005/8/layout/radial4"/>
    <dgm:cxn modelId="{B2350DDE-D8A7-40D2-BE53-434A1E163D56}" srcId="{5F46A09A-CF40-460C-A46B-E1869073C2D6}" destId="{2EF2984D-2D3C-45C1-BB97-72D29EF04B3F}" srcOrd="7" destOrd="0" parTransId="{6A94E71B-6135-45D4-BA03-22331C659F11}" sibTransId="{2A337A57-DA71-4970-AB59-A3010515CA0F}"/>
    <dgm:cxn modelId="{A3EC7727-67D6-4A25-BFD5-0E48E0FE2A2C}" type="presOf" srcId="{35AB0DA6-9F87-4DB6-8F0E-3A4F06A95F40}" destId="{228ADD66-C288-413B-BD41-08BA7783E7DD}" srcOrd="0" destOrd="0" presId="urn:microsoft.com/office/officeart/2005/8/layout/radial4"/>
    <dgm:cxn modelId="{16DF56E9-45E1-4475-9979-8546A39751CF}" type="presOf" srcId="{C0DDB06F-EF69-4AAE-A64C-8D721BA8080F}" destId="{9357B995-59FF-478A-B472-3E7B5EF26A8B}" srcOrd="0" destOrd="0" presId="urn:microsoft.com/office/officeart/2005/8/layout/radial4"/>
    <dgm:cxn modelId="{A4C34349-6626-4A72-B244-50A23EBC516A}" srcId="{5F46A09A-CF40-460C-A46B-E1869073C2D6}" destId="{C0DDB06F-EF69-4AAE-A64C-8D721BA8080F}" srcOrd="2" destOrd="0" parTransId="{1E0190BA-815B-473F-919F-21D74D79BAE1}" sibTransId="{09DB2946-3987-4A8F-81E6-79E236EB4380}"/>
    <dgm:cxn modelId="{ED8C0015-85EE-4062-BD6C-4C3493BA67AC}" srcId="{5F46A09A-CF40-460C-A46B-E1869073C2D6}" destId="{A7E590F1-B3A8-4DE3-A099-0740B93F8CF1}" srcOrd="5" destOrd="0" parTransId="{01AB3DCC-4672-4859-B158-3B4332697591}" sibTransId="{EF319C0F-46B7-4C08-A05A-A058B690C814}"/>
    <dgm:cxn modelId="{D748AD1B-B641-48DE-A10C-A5FFAC61F54E}" srcId="{5F46A09A-CF40-460C-A46B-E1869073C2D6}" destId="{64916DF6-A6B2-4B77-B7A0-7559E3E1DFA8}" srcOrd="1" destOrd="0" parTransId="{3FF9A478-206D-444D-9FE8-EFA78A236A14}" sibTransId="{6EA156F6-2127-4A3D-80DB-3FA8D6016A18}"/>
    <dgm:cxn modelId="{BC07E4CD-AD1B-4D6A-BACF-B272BE8734CD}" type="presOf" srcId="{096924FC-EF78-4580-913D-5D79BAED6189}" destId="{D76F98CE-07BC-458D-B197-5247A7061B27}" srcOrd="0" destOrd="0" presId="urn:microsoft.com/office/officeart/2005/8/layout/radial4"/>
    <dgm:cxn modelId="{822AA853-BEC9-4834-B03E-E80752E3E393}" type="presOf" srcId="{3FF9A478-206D-444D-9FE8-EFA78A236A14}" destId="{5E0A3905-C4F4-4726-A45D-77D2DE34E82C}" srcOrd="0" destOrd="0" presId="urn:microsoft.com/office/officeart/2005/8/layout/radial4"/>
    <dgm:cxn modelId="{9B012CC4-06E1-4334-B0BE-4D458A25B945}" type="presParOf" srcId="{0D166605-1EDD-4810-A5B4-6A40AD589934}" destId="{DD42DBD8-01C1-4A3B-A979-0B729F035D4B}" srcOrd="0" destOrd="0" presId="urn:microsoft.com/office/officeart/2005/8/layout/radial4"/>
    <dgm:cxn modelId="{7E096F2C-5244-4ADA-8317-14711ADC6706}" type="presParOf" srcId="{0D166605-1EDD-4810-A5B4-6A40AD589934}" destId="{CFDBAF31-2C27-44C1-9975-8B8FBE10F340}" srcOrd="1" destOrd="0" presId="urn:microsoft.com/office/officeart/2005/8/layout/radial4"/>
    <dgm:cxn modelId="{F5F60949-1150-41EB-8934-742F013B219A}" type="presParOf" srcId="{0D166605-1EDD-4810-A5B4-6A40AD589934}" destId="{D19B6BE3-18C5-4D74-8014-6E85D7D8E34B}" srcOrd="2" destOrd="0" presId="urn:microsoft.com/office/officeart/2005/8/layout/radial4"/>
    <dgm:cxn modelId="{85A34E3E-0B70-4DFB-97B6-3541782923E0}" type="presParOf" srcId="{0D166605-1EDD-4810-A5B4-6A40AD589934}" destId="{5E0A3905-C4F4-4726-A45D-77D2DE34E82C}" srcOrd="3" destOrd="0" presId="urn:microsoft.com/office/officeart/2005/8/layout/radial4"/>
    <dgm:cxn modelId="{C53C465B-95F3-41DE-A58F-80154EC3AA84}" type="presParOf" srcId="{0D166605-1EDD-4810-A5B4-6A40AD589934}" destId="{87B528FA-C392-43DD-A076-51C5A9648809}" srcOrd="4" destOrd="0" presId="urn:microsoft.com/office/officeart/2005/8/layout/radial4"/>
    <dgm:cxn modelId="{AAA401A7-8C4D-4CF5-A930-28FEB4F4E190}" type="presParOf" srcId="{0D166605-1EDD-4810-A5B4-6A40AD589934}" destId="{41D2C248-A479-4677-A690-BAA7E76F08E9}" srcOrd="5" destOrd="0" presId="urn:microsoft.com/office/officeart/2005/8/layout/radial4"/>
    <dgm:cxn modelId="{6528DE44-5D88-4D44-9AFD-904769AADA0D}" type="presParOf" srcId="{0D166605-1EDD-4810-A5B4-6A40AD589934}" destId="{9357B995-59FF-478A-B472-3E7B5EF26A8B}" srcOrd="6" destOrd="0" presId="urn:microsoft.com/office/officeart/2005/8/layout/radial4"/>
    <dgm:cxn modelId="{9ABEDB11-9F35-4572-A27C-01018ED611BD}" type="presParOf" srcId="{0D166605-1EDD-4810-A5B4-6A40AD589934}" destId="{AB655B76-33A3-4972-99EF-2DB5CD4F9B4F}" srcOrd="7" destOrd="0" presId="urn:microsoft.com/office/officeart/2005/8/layout/radial4"/>
    <dgm:cxn modelId="{F82A0817-CAAB-4777-998D-F9C5ABCBC78C}" type="presParOf" srcId="{0D166605-1EDD-4810-A5B4-6A40AD589934}" destId="{228ADD66-C288-413B-BD41-08BA7783E7DD}" srcOrd="8" destOrd="0" presId="urn:microsoft.com/office/officeart/2005/8/layout/radial4"/>
    <dgm:cxn modelId="{088E9BA0-EB86-457D-9952-4057F4950FCA}" type="presParOf" srcId="{0D166605-1EDD-4810-A5B4-6A40AD589934}" destId="{37AE4A34-0578-4648-A5A1-34299D3F4590}" srcOrd="9" destOrd="0" presId="urn:microsoft.com/office/officeart/2005/8/layout/radial4"/>
    <dgm:cxn modelId="{AB37C210-EED0-47FE-AD4F-5DD034D2DE9C}" type="presParOf" srcId="{0D166605-1EDD-4810-A5B4-6A40AD589934}" destId="{9952C644-FE29-47EB-B483-CD82C7DB59B7}" srcOrd="10" destOrd="0" presId="urn:microsoft.com/office/officeart/2005/8/layout/radial4"/>
    <dgm:cxn modelId="{D5780F60-6062-4EB4-8A5F-4452FE4D1873}" type="presParOf" srcId="{0D166605-1EDD-4810-A5B4-6A40AD589934}" destId="{2C5C60F2-3A4E-485E-9FB8-DD3BD4A152A1}" srcOrd="11" destOrd="0" presId="urn:microsoft.com/office/officeart/2005/8/layout/radial4"/>
    <dgm:cxn modelId="{38D03AB9-F53A-4BB9-9890-598CEF8ED831}" type="presParOf" srcId="{0D166605-1EDD-4810-A5B4-6A40AD589934}" destId="{AF58D0C2-3AC5-4A53-9448-4496499F35E1}" srcOrd="12" destOrd="0" presId="urn:microsoft.com/office/officeart/2005/8/layout/radial4"/>
    <dgm:cxn modelId="{41480459-C5E3-45BE-8543-2CB801A051F9}" type="presParOf" srcId="{0D166605-1EDD-4810-A5B4-6A40AD589934}" destId="{1544267D-A310-4DA7-85BC-2F202E4A5323}" srcOrd="13" destOrd="0" presId="urn:microsoft.com/office/officeart/2005/8/layout/radial4"/>
    <dgm:cxn modelId="{078E6D2D-7B6A-458D-A406-E017677EC5C6}" type="presParOf" srcId="{0D166605-1EDD-4810-A5B4-6A40AD589934}" destId="{2D90FE8E-D758-4BE9-B5D1-E942D98A66C5}" srcOrd="14" destOrd="0" presId="urn:microsoft.com/office/officeart/2005/8/layout/radial4"/>
    <dgm:cxn modelId="{79CDCE2F-7957-456A-9486-F75AF0FF1755}" type="presParOf" srcId="{0D166605-1EDD-4810-A5B4-6A40AD589934}" destId="{8F505427-3E8D-45BB-862E-BBA670FB430A}" srcOrd="15" destOrd="0" presId="urn:microsoft.com/office/officeart/2005/8/layout/radial4"/>
    <dgm:cxn modelId="{0F48836F-28E6-4C41-AA01-9C7DA4DDB77F}" type="presParOf" srcId="{0D166605-1EDD-4810-A5B4-6A40AD589934}" destId="{4FD2EF2B-1880-450C-A21A-C58B9F444631}" srcOrd="16" destOrd="0" presId="urn:microsoft.com/office/officeart/2005/8/layout/radial4"/>
    <dgm:cxn modelId="{98489C31-5542-4430-8480-47B91202FEC4}" type="presParOf" srcId="{0D166605-1EDD-4810-A5B4-6A40AD589934}" destId="{87333CB9-8396-4816-8CD8-6382CB66D49D}" srcOrd="17" destOrd="0" presId="urn:microsoft.com/office/officeart/2005/8/layout/radial4"/>
    <dgm:cxn modelId="{3601C26C-2B8F-44F2-A224-7631745A6BF8}" type="presParOf" srcId="{0D166605-1EDD-4810-A5B4-6A40AD589934}" destId="{D76F98CE-07BC-458D-B197-5247A7061B27}" srcOrd="1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42DBD8-01C1-4A3B-A979-0B729F035D4B}">
      <dsp:nvSpPr>
        <dsp:cNvPr id="0" name=""/>
        <dsp:cNvSpPr/>
      </dsp:nvSpPr>
      <dsp:spPr>
        <a:xfrm>
          <a:off x="3112473" y="3113795"/>
          <a:ext cx="1418886" cy="14188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/>
            <a:t>SCIC Offre de compensation</a:t>
          </a:r>
        </a:p>
      </dsp:txBody>
      <dsp:txXfrm>
        <a:off x="3320264" y="3321586"/>
        <a:ext cx="1003304" cy="1003304"/>
      </dsp:txXfrm>
    </dsp:sp>
    <dsp:sp modelId="{CFDBAF31-2C27-44C1-9975-8B8FBE10F340}">
      <dsp:nvSpPr>
        <dsp:cNvPr id="0" name=""/>
        <dsp:cNvSpPr/>
      </dsp:nvSpPr>
      <dsp:spPr>
        <a:xfrm rot="10800000">
          <a:off x="499320" y="3621047"/>
          <a:ext cx="2469430" cy="404382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9B6BE3-18C5-4D74-8014-6E85D7D8E34B}">
      <dsp:nvSpPr>
        <dsp:cNvPr id="0" name=""/>
        <dsp:cNvSpPr/>
      </dsp:nvSpPr>
      <dsp:spPr>
        <a:xfrm>
          <a:off x="2709" y="3425950"/>
          <a:ext cx="993220" cy="79457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/>
            <a:t>Salariés</a:t>
          </a:r>
        </a:p>
      </dsp:txBody>
      <dsp:txXfrm>
        <a:off x="25981" y="3449222"/>
        <a:ext cx="946676" cy="748032"/>
      </dsp:txXfrm>
    </dsp:sp>
    <dsp:sp modelId="{5E0A3905-C4F4-4726-A45D-77D2DE34E82C}">
      <dsp:nvSpPr>
        <dsp:cNvPr id="0" name=""/>
        <dsp:cNvSpPr/>
      </dsp:nvSpPr>
      <dsp:spPr>
        <a:xfrm rot="12150000">
          <a:off x="658250" y="2822049"/>
          <a:ext cx="2469430" cy="404382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585190"/>
            <a:satOff val="-730"/>
            <a:lumOff val="17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B528FA-C392-43DD-A076-51C5A9648809}">
      <dsp:nvSpPr>
        <dsp:cNvPr id="0" name=""/>
        <dsp:cNvSpPr/>
      </dsp:nvSpPr>
      <dsp:spPr>
        <a:xfrm>
          <a:off x="255627" y="2154447"/>
          <a:ext cx="993220" cy="794576"/>
        </a:xfrm>
        <a:prstGeom prst="roundRect">
          <a:avLst>
            <a:gd name="adj" fmla="val 10000"/>
          </a:avLst>
        </a:prstGeom>
        <a:solidFill>
          <a:schemeClr val="accent2">
            <a:hueOff val="585190"/>
            <a:satOff val="-730"/>
            <a:lumOff val="17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 smtClean="0"/>
            <a:t>Propriétaires et </a:t>
          </a:r>
          <a:r>
            <a:rPr lang="fr-FR" sz="1300" kern="1200" dirty="0"/>
            <a:t>exploitants</a:t>
          </a:r>
        </a:p>
      </dsp:txBody>
      <dsp:txXfrm>
        <a:off x="278899" y="2177719"/>
        <a:ext cx="946676" cy="748032"/>
      </dsp:txXfrm>
    </dsp:sp>
    <dsp:sp modelId="{41D2C248-A479-4677-A690-BAA7E76F08E9}">
      <dsp:nvSpPr>
        <dsp:cNvPr id="0" name=""/>
        <dsp:cNvSpPr/>
      </dsp:nvSpPr>
      <dsp:spPr>
        <a:xfrm rot="13500000">
          <a:off x="1110846" y="2144692"/>
          <a:ext cx="2469430" cy="404382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57B995-59FF-478A-B472-3E7B5EF26A8B}">
      <dsp:nvSpPr>
        <dsp:cNvPr id="0" name=""/>
        <dsp:cNvSpPr/>
      </dsp:nvSpPr>
      <dsp:spPr>
        <a:xfrm>
          <a:off x="975875" y="1076519"/>
          <a:ext cx="993220" cy="794576"/>
        </a:xfrm>
        <a:prstGeom prst="roundRect">
          <a:avLst>
            <a:gd name="adj" fmla="val 10000"/>
          </a:avLst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/>
            <a:t>Opérateurs techniques</a:t>
          </a:r>
        </a:p>
      </dsp:txBody>
      <dsp:txXfrm>
        <a:off x="999147" y="1099791"/>
        <a:ext cx="946676" cy="748032"/>
      </dsp:txXfrm>
    </dsp:sp>
    <dsp:sp modelId="{AB655B76-33A3-4972-99EF-2DB5CD4F9B4F}">
      <dsp:nvSpPr>
        <dsp:cNvPr id="0" name=""/>
        <dsp:cNvSpPr/>
      </dsp:nvSpPr>
      <dsp:spPr>
        <a:xfrm rot="14850000">
          <a:off x="1788204" y="1692096"/>
          <a:ext cx="2469430" cy="404382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1755570"/>
            <a:satOff val="-2190"/>
            <a:lumOff val="51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8ADD66-C288-413B-BD41-08BA7783E7DD}">
      <dsp:nvSpPr>
        <dsp:cNvPr id="0" name=""/>
        <dsp:cNvSpPr/>
      </dsp:nvSpPr>
      <dsp:spPr>
        <a:xfrm>
          <a:off x="2053803" y="356271"/>
          <a:ext cx="993220" cy="794576"/>
        </a:xfrm>
        <a:prstGeom prst="roundRect">
          <a:avLst>
            <a:gd name="adj" fmla="val 10000"/>
          </a:avLst>
        </a:prstGeom>
        <a:solidFill>
          <a:schemeClr val="accent2">
            <a:hueOff val="1755570"/>
            <a:satOff val="-2190"/>
            <a:lumOff val="5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/>
            <a:t>Prestataires d'expertise</a:t>
          </a:r>
        </a:p>
      </dsp:txBody>
      <dsp:txXfrm>
        <a:off x="2077075" y="379543"/>
        <a:ext cx="946676" cy="748032"/>
      </dsp:txXfrm>
    </dsp:sp>
    <dsp:sp modelId="{37AE4A34-0578-4648-A5A1-34299D3F4590}">
      <dsp:nvSpPr>
        <dsp:cNvPr id="0" name=""/>
        <dsp:cNvSpPr/>
      </dsp:nvSpPr>
      <dsp:spPr>
        <a:xfrm rot="16200000">
          <a:off x="2587201" y="1533165"/>
          <a:ext cx="2469430" cy="404382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52C644-FE29-47EB-B483-CD82C7DB59B7}">
      <dsp:nvSpPr>
        <dsp:cNvPr id="0" name=""/>
        <dsp:cNvSpPr/>
      </dsp:nvSpPr>
      <dsp:spPr>
        <a:xfrm>
          <a:off x="3325306" y="103353"/>
          <a:ext cx="993220" cy="794576"/>
        </a:xfrm>
        <a:prstGeom prst="roundRect">
          <a:avLst>
            <a:gd name="adj" fmla="val 1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/>
            <a:t>Experts scientifiques</a:t>
          </a:r>
        </a:p>
      </dsp:txBody>
      <dsp:txXfrm>
        <a:off x="3348578" y="126625"/>
        <a:ext cx="946676" cy="748032"/>
      </dsp:txXfrm>
    </dsp:sp>
    <dsp:sp modelId="{2C5C60F2-3A4E-485E-9FB8-DD3BD4A152A1}">
      <dsp:nvSpPr>
        <dsp:cNvPr id="0" name=""/>
        <dsp:cNvSpPr/>
      </dsp:nvSpPr>
      <dsp:spPr>
        <a:xfrm rot="17550000">
          <a:off x="3386199" y="1692096"/>
          <a:ext cx="2469430" cy="404382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2925949"/>
            <a:satOff val="-3649"/>
            <a:lumOff val="85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58D0C2-3AC5-4A53-9448-4496499F35E1}">
      <dsp:nvSpPr>
        <dsp:cNvPr id="0" name=""/>
        <dsp:cNvSpPr/>
      </dsp:nvSpPr>
      <dsp:spPr>
        <a:xfrm>
          <a:off x="4596809" y="356271"/>
          <a:ext cx="993220" cy="794576"/>
        </a:xfrm>
        <a:prstGeom prst="roundRect">
          <a:avLst>
            <a:gd name="adj" fmla="val 10000"/>
          </a:avLst>
        </a:prstGeom>
        <a:solidFill>
          <a:schemeClr val="accent2">
            <a:hueOff val="2925949"/>
            <a:satOff val="-3649"/>
            <a:lumOff val="8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/>
            <a:t>Experts juridiques et financiers</a:t>
          </a:r>
        </a:p>
      </dsp:txBody>
      <dsp:txXfrm>
        <a:off x="4620081" y="379543"/>
        <a:ext cx="946676" cy="748032"/>
      </dsp:txXfrm>
    </dsp:sp>
    <dsp:sp modelId="{1544267D-A310-4DA7-85BC-2F202E4A5323}">
      <dsp:nvSpPr>
        <dsp:cNvPr id="0" name=""/>
        <dsp:cNvSpPr/>
      </dsp:nvSpPr>
      <dsp:spPr>
        <a:xfrm rot="18900000">
          <a:off x="4063557" y="2144692"/>
          <a:ext cx="2469430" cy="404382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90FE8E-D758-4BE9-B5D1-E942D98A66C5}">
      <dsp:nvSpPr>
        <dsp:cNvPr id="0" name=""/>
        <dsp:cNvSpPr/>
      </dsp:nvSpPr>
      <dsp:spPr>
        <a:xfrm>
          <a:off x="5674737" y="1076519"/>
          <a:ext cx="993220" cy="794576"/>
        </a:xfrm>
        <a:prstGeom prst="roundRect">
          <a:avLst>
            <a:gd name="adj" fmla="val 10000"/>
          </a:avLst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/>
            <a:t>Maitres d'ouvrage</a:t>
          </a:r>
        </a:p>
      </dsp:txBody>
      <dsp:txXfrm>
        <a:off x="5698009" y="1099791"/>
        <a:ext cx="946676" cy="748032"/>
      </dsp:txXfrm>
    </dsp:sp>
    <dsp:sp modelId="{8F505427-3E8D-45BB-862E-BBA670FB430A}">
      <dsp:nvSpPr>
        <dsp:cNvPr id="0" name=""/>
        <dsp:cNvSpPr/>
      </dsp:nvSpPr>
      <dsp:spPr>
        <a:xfrm rot="20250000">
          <a:off x="4516153" y="2822049"/>
          <a:ext cx="2469430" cy="404382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4096329"/>
            <a:satOff val="-5109"/>
            <a:lumOff val="120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D2EF2B-1880-450C-A21A-C58B9F444631}">
      <dsp:nvSpPr>
        <dsp:cNvPr id="0" name=""/>
        <dsp:cNvSpPr/>
      </dsp:nvSpPr>
      <dsp:spPr>
        <a:xfrm>
          <a:off x="6394985" y="2154447"/>
          <a:ext cx="993220" cy="794576"/>
        </a:xfrm>
        <a:prstGeom prst="roundRect">
          <a:avLst>
            <a:gd name="adj" fmla="val 10000"/>
          </a:avLst>
        </a:prstGeom>
        <a:solidFill>
          <a:schemeClr val="accent2">
            <a:hueOff val="4096329"/>
            <a:satOff val="-5109"/>
            <a:lumOff val="120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/>
            <a:t>Personnes morales  de droit public</a:t>
          </a:r>
        </a:p>
      </dsp:txBody>
      <dsp:txXfrm>
        <a:off x="6418257" y="2177719"/>
        <a:ext cx="946676" cy="748032"/>
      </dsp:txXfrm>
    </dsp:sp>
    <dsp:sp modelId="{87333CB9-8396-4816-8CD8-6382CB66D49D}">
      <dsp:nvSpPr>
        <dsp:cNvPr id="0" name=""/>
        <dsp:cNvSpPr/>
      </dsp:nvSpPr>
      <dsp:spPr>
        <a:xfrm>
          <a:off x="4675083" y="3621047"/>
          <a:ext cx="2469430" cy="404382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6F98CE-07BC-458D-B197-5247A7061B27}">
      <dsp:nvSpPr>
        <dsp:cNvPr id="0" name=""/>
        <dsp:cNvSpPr/>
      </dsp:nvSpPr>
      <dsp:spPr>
        <a:xfrm>
          <a:off x="6647903" y="3425950"/>
          <a:ext cx="993220" cy="794576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300" kern="1200" dirty="0"/>
            <a:t>Autres associés</a:t>
          </a:r>
        </a:p>
      </dsp:txBody>
      <dsp:txXfrm>
        <a:off x="6671175" y="3449222"/>
        <a:ext cx="946676" cy="7480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916" tIns="44458" rIns="88916" bIns="4445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Microsoft YaHei" charset="-122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916" tIns="44458" rIns="88916" bIns="4445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ea typeface="Microsoft YaHei" charset="-122"/>
              </a:defRPr>
            </a:lvl1pPr>
          </a:lstStyle>
          <a:p>
            <a:pPr>
              <a:defRPr/>
            </a:pPr>
            <a:fld id="{CAFE7CB3-EF7A-416F-A2ED-FE44034FFFD5}" type="datetimeFigureOut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83700"/>
            <a:ext cx="28892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916" tIns="44458" rIns="88916" bIns="44458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ea typeface="Microsoft YaHei" charset="-122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45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283700"/>
            <a:ext cx="2889250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916" tIns="44458" rIns="88916" bIns="44458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fld id="{870E00DD-CC25-4C1E-8A0A-E2423C162C0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531781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AutoShape 1"/>
          <p:cNvSpPr>
            <a:spLocks noChangeArrowheads="1"/>
          </p:cNvSpPr>
          <p:nvPr/>
        </p:nvSpPr>
        <p:spPr bwMode="auto">
          <a:xfrm>
            <a:off x="0" y="0"/>
            <a:ext cx="6669088" cy="9774238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lIns="89912" tIns="44956" rIns="89912" bIns="44956" anchor="ctr"/>
          <a:lstStyle/>
          <a:p>
            <a:pPr defTabSz="441494">
              <a:defRPr/>
            </a:pPr>
            <a:endParaRPr lang="fr-FR" dirty="0"/>
          </a:p>
        </p:txBody>
      </p:sp>
      <p:sp>
        <p:nvSpPr>
          <p:cNvPr id="21507" name="Text Box 2"/>
          <p:cNvSpPr txBox="1">
            <a:spLocks noChangeArrowheads="1"/>
          </p:cNvSpPr>
          <p:nvPr/>
        </p:nvSpPr>
        <p:spPr bwMode="auto">
          <a:xfrm>
            <a:off x="0" y="0"/>
            <a:ext cx="2890838" cy="488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9912" tIns="44956" rIns="89912" bIns="44956" anchor="ctr"/>
          <a:lstStyle>
            <a:lvl1pPr defTabSz="454025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icrosoft YaHei" charset="-122"/>
              </a:defRPr>
            </a:lvl1pPr>
            <a:lvl2pPr defTabSz="454025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icrosoft YaHei" charset="-122"/>
              </a:defRPr>
            </a:lvl2pPr>
            <a:lvl3pPr defTabSz="454025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icrosoft YaHei" charset="-122"/>
              </a:defRPr>
            </a:lvl3pPr>
            <a:lvl4pPr defTabSz="454025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icrosoft YaHei" charset="-122"/>
              </a:defRPr>
            </a:lvl4pPr>
            <a:lvl5pPr defTabSz="454025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icrosoft YaHei" charset="-122"/>
              </a:defRPr>
            </a:lvl5pPr>
            <a:lvl6pPr marL="2514600" indent="-228600" defTabSz="4540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icrosoft YaHei" charset="-122"/>
              </a:defRPr>
            </a:lvl6pPr>
            <a:lvl7pPr marL="2971800" indent="-228600" defTabSz="4540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icrosoft YaHei" charset="-122"/>
              </a:defRPr>
            </a:lvl7pPr>
            <a:lvl8pPr marL="3429000" indent="-228600" defTabSz="4540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icrosoft YaHei" charset="-122"/>
              </a:defRPr>
            </a:lvl8pPr>
            <a:lvl9pPr marL="3886200" indent="-228600" defTabSz="4540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icrosoft YaHei" charset="-122"/>
              </a:defRPr>
            </a:lvl9pPr>
          </a:lstStyle>
          <a:p>
            <a:pPr eaLnBrk="1" hangingPunct="1">
              <a:defRPr/>
            </a:pPr>
            <a:endParaRPr lang="fr-FR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778250" y="0"/>
            <a:ext cx="2889250" cy="487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12" tIns="44956" rIns="89912" bIns="44956" numCol="1" anchor="t" anchorCtr="0" compatLnSpc="1">
            <a:prstTxWarp prst="textNoShape">
              <a:avLst/>
            </a:prstTxWarp>
          </a:bodyPr>
          <a:lstStyle>
            <a:lvl1pPr algn="r" defTabSz="441494">
              <a:buSzPct val="45000"/>
              <a:buFont typeface="Wingdings" pitchFamily="2" charset="2"/>
              <a:buNone/>
              <a:tabLst>
                <a:tab pos="711639" algn="l"/>
                <a:tab pos="1423278" algn="l"/>
                <a:tab pos="2134917" algn="l"/>
                <a:tab pos="2846555" algn="l"/>
              </a:tabLst>
              <a:defRPr sz="120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9397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92175" y="733425"/>
            <a:ext cx="4884738" cy="3663950"/>
          </a:xfrm>
          <a:prstGeom prst="rect">
            <a:avLst/>
          </a:prstGeom>
          <a:noFill/>
          <a:ln w="936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666750" y="4643438"/>
            <a:ext cx="5335588" cy="4397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12" tIns="44956" rIns="89912" bIns="44956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noProof="0" smtClean="0"/>
          </a:p>
        </p:txBody>
      </p:sp>
      <p:sp>
        <p:nvSpPr>
          <p:cNvPr id="21511" name="Text Box 6"/>
          <p:cNvSpPr txBox="1">
            <a:spLocks noChangeArrowheads="1"/>
          </p:cNvSpPr>
          <p:nvPr/>
        </p:nvSpPr>
        <p:spPr bwMode="auto">
          <a:xfrm>
            <a:off x="0" y="9283700"/>
            <a:ext cx="2890838" cy="488950"/>
          </a:xfrm>
          <a:prstGeom prst="rect">
            <a:avLst/>
          </a:prstGeom>
          <a:noFill/>
          <a:ln>
            <a:noFill/>
          </a:ln>
          <a:extLst/>
        </p:spPr>
        <p:txBody>
          <a:bodyPr wrap="none" lIns="89912" tIns="44956" rIns="89912" bIns="44956" anchor="ctr"/>
          <a:lstStyle>
            <a:lvl1pPr defTabSz="454025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icrosoft YaHei" charset="-122"/>
              </a:defRPr>
            </a:lvl1pPr>
            <a:lvl2pPr defTabSz="454025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icrosoft YaHei" charset="-122"/>
              </a:defRPr>
            </a:lvl2pPr>
            <a:lvl3pPr defTabSz="454025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icrosoft YaHei" charset="-122"/>
              </a:defRPr>
            </a:lvl3pPr>
            <a:lvl4pPr defTabSz="454025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icrosoft YaHei" charset="-122"/>
              </a:defRPr>
            </a:lvl4pPr>
            <a:lvl5pPr defTabSz="454025" eaLnBrk="0" hangingPunct="0">
              <a:defRPr sz="2400">
                <a:solidFill>
                  <a:schemeClr val="bg1"/>
                </a:solidFill>
                <a:latin typeface="Times New Roman" pitchFamily="18" charset="0"/>
                <a:ea typeface="Microsoft YaHei" charset="-122"/>
              </a:defRPr>
            </a:lvl5pPr>
            <a:lvl6pPr marL="2514600" indent="-228600" defTabSz="4540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icrosoft YaHei" charset="-122"/>
              </a:defRPr>
            </a:lvl6pPr>
            <a:lvl7pPr marL="2971800" indent="-228600" defTabSz="4540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icrosoft YaHei" charset="-122"/>
              </a:defRPr>
            </a:lvl7pPr>
            <a:lvl8pPr marL="3429000" indent="-228600" defTabSz="4540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icrosoft YaHei" charset="-122"/>
              </a:defRPr>
            </a:lvl8pPr>
            <a:lvl9pPr marL="3886200" indent="-228600" defTabSz="4540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chemeClr val="bg1"/>
                </a:solidFill>
                <a:latin typeface="Times New Roman" pitchFamily="18" charset="0"/>
                <a:ea typeface="Microsoft YaHei" charset="-122"/>
              </a:defRPr>
            </a:lvl9pPr>
          </a:lstStyle>
          <a:p>
            <a:pPr eaLnBrk="1" hangingPunct="1">
              <a:defRPr/>
            </a:pPr>
            <a:endParaRPr lang="fr-FR" smtClean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778250" y="9283700"/>
            <a:ext cx="2889250" cy="487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89912" tIns="44956" rIns="89912" bIns="44956" numCol="1" anchor="b" anchorCtr="0" compatLnSpc="1">
            <a:prstTxWarp prst="textNoShape">
              <a:avLst/>
            </a:prstTxWarp>
          </a:bodyPr>
          <a:lstStyle>
            <a:lvl1pPr algn="r" defTabSz="441325">
              <a:buSzPct val="45000"/>
              <a:buFont typeface="Wingdings" panose="05000000000000000000" pitchFamily="2" charset="2"/>
              <a:buNone/>
              <a:tabLst>
                <a:tab pos="711200" algn="l"/>
                <a:tab pos="1422400" algn="l"/>
                <a:tab pos="2133600" algn="l"/>
                <a:tab pos="2846388" algn="l"/>
              </a:tabLst>
              <a:defRPr sz="1200">
                <a:solidFill>
                  <a:srgbClr val="00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fld id="{17E06B31-02E9-4647-9AB5-8F33732E51A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3001744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41325" eaLnBrk="0" hangingPunct="0"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defTabSz="441325" eaLnBrk="0" hangingPunct="0"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defTabSz="441325" eaLnBrk="0" hangingPunct="0"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defTabSz="441325" eaLnBrk="0" hangingPunct="0"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defTabSz="441325" eaLnBrk="0" hangingPunct="0"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/>
            <a:fld id="{51D6904D-C5BB-4C2D-9D52-E8CA6F00EC24}" type="slidenum">
              <a:rPr lang="fr-FR" altLang="fr-FR" sz="1200">
                <a:solidFill>
                  <a:srgbClr val="000000"/>
                </a:solidFill>
                <a:ea typeface="Arial Unicode MS" panose="020B0604020202020204" pitchFamily="34" charset="-128"/>
              </a:rPr>
              <a:pPr eaLnBrk="1" hangingPunct="1"/>
              <a:t>1</a:t>
            </a:fld>
            <a:endParaRPr lang="fr-FR" altLang="fr-FR" sz="1200">
              <a:solidFill>
                <a:srgbClr val="00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604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733425"/>
            <a:ext cx="4886325" cy="3665538"/>
          </a:xfrm>
          <a:solidFill>
            <a:srgbClr val="FFFFFF"/>
          </a:solidFill>
          <a:ln/>
        </p:spPr>
      </p:sp>
      <p:sp>
        <p:nvSpPr>
          <p:cNvPr id="604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66750" y="4643438"/>
            <a:ext cx="5337175" cy="4400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60421" name="Text Box 3"/>
          <p:cNvSpPr txBox="1">
            <a:spLocks noChangeArrowheads="1"/>
          </p:cNvSpPr>
          <p:nvPr/>
        </p:nvSpPr>
        <p:spPr bwMode="auto">
          <a:xfrm>
            <a:off x="3778250" y="9285288"/>
            <a:ext cx="28908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12" tIns="44956" rIns="89912" bIns="44956" anchor="b"/>
          <a:lstStyle>
            <a:lvl1pPr defTabSz="441325" eaLnBrk="0" hangingPunct="0"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defTabSz="441325" eaLnBrk="0" hangingPunct="0"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defTabSz="441325" eaLnBrk="0" hangingPunct="0"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defTabSz="441325" eaLnBrk="0" hangingPunct="0"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defTabSz="441325" eaLnBrk="0" hangingPunct="0"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</a:pPr>
            <a:fld id="{D7C007AA-864F-4FAD-89DD-2793178836BE}" type="slidenum">
              <a:rPr lang="fr-FR" altLang="fr-FR" sz="1200">
                <a:solidFill>
                  <a:srgbClr val="000000"/>
                </a:solidFill>
              </a:rPr>
              <a:pPr algn="r" eaLnBrk="1" hangingPunct="1">
                <a:buClrTx/>
              </a:pPr>
              <a:t>1</a:t>
            </a:fld>
            <a:endParaRPr lang="fr-FR" altLang="fr-FR" sz="1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396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41325" eaLnBrk="0" hangingPunct="0"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defTabSz="441325" eaLnBrk="0" hangingPunct="0"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defTabSz="441325" eaLnBrk="0" hangingPunct="0"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defTabSz="441325" eaLnBrk="0" hangingPunct="0"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defTabSz="441325" eaLnBrk="0" hangingPunct="0"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/>
            <a:fld id="{37AFA11C-8320-4DC6-B7AF-DE42DF19D840}" type="slidenum">
              <a:rPr lang="fr-FR" altLang="fr-FR" sz="1200">
                <a:solidFill>
                  <a:srgbClr val="000000"/>
                </a:solidFill>
                <a:ea typeface="Arial Unicode MS" panose="020B0604020202020204" pitchFamily="34" charset="-128"/>
              </a:rPr>
              <a:pPr eaLnBrk="1" hangingPunct="1"/>
              <a:t>3</a:t>
            </a:fld>
            <a:endParaRPr lang="fr-FR" altLang="fr-FR" sz="1200">
              <a:solidFill>
                <a:srgbClr val="00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63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733425"/>
            <a:ext cx="4886325" cy="3665538"/>
          </a:xfrm>
          <a:solidFill>
            <a:srgbClr val="FFFFFF"/>
          </a:solidFill>
          <a:ln/>
        </p:spPr>
      </p:sp>
      <p:sp>
        <p:nvSpPr>
          <p:cNvPr id="634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66750" y="4643438"/>
            <a:ext cx="5337175" cy="4400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tabLst>
                <a:tab pos="0" algn="l"/>
                <a:tab pos="889000" algn="l"/>
                <a:tab pos="1778000" algn="l"/>
                <a:tab pos="2667000" algn="l"/>
                <a:tab pos="3556000" algn="l"/>
                <a:tab pos="4445000" algn="l"/>
                <a:tab pos="5334000" algn="l"/>
                <a:tab pos="6223000" algn="l"/>
                <a:tab pos="7112000" algn="l"/>
                <a:tab pos="8001000" algn="l"/>
                <a:tab pos="8891588" algn="l"/>
                <a:tab pos="9780588" algn="l"/>
              </a:tabLst>
            </a:pPr>
            <a:endParaRPr lang="fr-FR" altLang="fr-FR" smtClean="0"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3493" name="Text Box 3"/>
          <p:cNvSpPr txBox="1">
            <a:spLocks noChangeArrowheads="1"/>
          </p:cNvSpPr>
          <p:nvPr/>
        </p:nvSpPr>
        <p:spPr bwMode="auto">
          <a:xfrm>
            <a:off x="3779838" y="9286875"/>
            <a:ext cx="288925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620" tIns="45310" rIns="90620" bIns="45310" anchor="b"/>
          <a:lstStyle>
            <a:lvl1pPr defTabSz="441325" eaLnBrk="0" hangingPunct="0"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defTabSz="441325" eaLnBrk="0" hangingPunct="0"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defTabSz="441325" eaLnBrk="0" hangingPunct="0"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defTabSz="441325" eaLnBrk="0" hangingPunct="0"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defTabSz="441325" eaLnBrk="0" hangingPunct="0"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</a:pPr>
            <a:fld id="{9FC1DF07-088D-4340-B311-A433E03E25C7}" type="slidenum">
              <a:rPr lang="fr-FR" altLang="fr-FR" sz="12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buClrTx/>
              </a:pPr>
              <a:t>3</a:t>
            </a:fld>
            <a:endParaRPr lang="fr-FR" altLang="fr-FR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058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41325" eaLnBrk="0" hangingPunct="0"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defTabSz="441325" eaLnBrk="0" hangingPunct="0"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defTabSz="441325" eaLnBrk="0" hangingPunct="0"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defTabSz="441325" eaLnBrk="0" hangingPunct="0"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defTabSz="441325" eaLnBrk="0" hangingPunct="0"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/>
            <a:fld id="{E0199061-94E9-47BD-89F1-DC3317235737}" type="slidenum">
              <a:rPr lang="fr-FR" altLang="fr-FR" sz="1200">
                <a:solidFill>
                  <a:srgbClr val="000000"/>
                </a:solidFill>
                <a:ea typeface="Arial Unicode MS" panose="020B0604020202020204" pitchFamily="34" charset="-128"/>
              </a:rPr>
              <a:pPr eaLnBrk="1" hangingPunct="1"/>
              <a:t>5</a:t>
            </a:fld>
            <a:endParaRPr lang="fr-FR" altLang="fr-FR" sz="1200">
              <a:solidFill>
                <a:srgbClr val="00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733425"/>
            <a:ext cx="4886325" cy="3665538"/>
          </a:xfrm>
          <a:solidFill>
            <a:srgbClr val="FFFFFF"/>
          </a:solidFill>
          <a:ln/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66750" y="4643438"/>
            <a:ext cx="5337175" cy="4400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tabLst>
                <a:tab pos="0" algn="l"/>
                <a:tab pos="889000" algn="l"/>
                <a:tab pos="1778000" algn="l"/>
                <a:tab pos="2667000" algn="l"/>
                <a:tab pos="3556000" algn="l"/>
                <a:tab pos="4445000" algn="l"/>
                <a:tab pos="5334000" algn="l"/>
                <a:tab pos="6223000" algn="l"/>
                <a:tab pos="7112000" algn="l"/>
                <a:tab pos="8001000" algn="l"/>
                <a:tab pos="8891588" algn="l"/>
                <a:tab pos="9780588" algn="l"/>
              </a:tabLst>
            </a:pPr>
            <a:endParaRPr lang="fr-FR" altLang="fr-FR" smtClean="0"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7589" name="Text Box 3"/>
          <p:cNvSpPr txBox="1">
            <a:spLocks noChangeArrowheads="1"/>
          </p:cNvSpPr>
          <p:nvPr/>
        </p:nvSpPr>
        <p:spPr bwMode="auto">
          <a:xfrm>
            <a:off x="3779838" y="9286875"/>
            <a:ext cx="288925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620" tIns="45310" rIns="90620" bIns="45310" anchor="b"/>
          <a:lstStyle>
            <a:lvl1pPr defTabSz="441325" eaLnBrk="0" hangingPunct="0"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defTabSz="441325" eaLnBrk="0" hangingPunct="0"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defTabSz="441325" eaLnBrk="0" hangingPunct="0"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defTabSz="441325" eaLnBrk="0" hangingPunct="0"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defTabSz="441325" eaLnBrk="0" hangingPunct="0"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</a:pPr>
            <a:fld id="{93272E2B-E253-4BE9-8E31-D79F8A83415E}" type="slidenum">
              <a:rPr lang="fr-FR" altLang="fr-FR" sz="12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buClrTx/>
              </a:pPr>
              <a:t>5</a:t>
            </a:fld>
            <a:endParaRPr lang="fr-FR" altLang="fr-FR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261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41325" eaLnBrk="0" hangingPunct="0"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defTabSz="441325" eaLnBrk="0" hangingPunct="0"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defTabSz="441325" eaLnBrk="0" hangingPunct="0"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defTabSz="441325" eaLnBrk="0" hangingPunct="0"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defTabSz="441325" eaLnBrk="0" hangingPunct="0"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/>
            <a:fld id="{F8309A95-DCDC-4EA6-B242-94A143192073}" type="slidenum">
              <a:rPr lang="fr-FR" altLang="fr-FR" sz="1200">
                <a:solidFill>
                  <a:srgbClr val="000000"/>
                </a:solidFill>
                <a:ea typeface="Arial Unicode MS" panose="020B0604020202020204" pitchFamily="34" charset="-128"/>
              </a:rPr>
              <a:pPr eaLnBrk="1" hangingPunct="1"/>
              <a:t>6</a:t>
            </a:fld>
            <a:endParaRPr lang="fr-FR" altLang="fr-FR" sz="1200">
              <a:solidFill>
                <a:srgbClr val="00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686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733425"/>
            <a:ext cx="4886325" cy="3665538"/>
          </a:xfrm>
          <a:solidFill>
            <a:srgbClr val="FFFFFF"/>
          </a:solidFill>
          <a:ln/>
        </p:spPr>
      </p:sp>
      <p:sp>
        <p:nvSpPr>
          <p:cNvPr id="686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66750" y="4643438"/>
            <a:ext cx="5337175" cy="4400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tabLst>
                <a:tab pos="0" algn="l"/>
                <a:tab pos="889000" algn="l"/>
                <a:tab pos="1778000" algn="l"/>
                <a:tab pos="2667000" algn="l"/>
                <a:tab pos="3556000" algn="l"/>
                <a:tab pos="4445000" algn="l"/>
                <a:tab pos="5334000" algn="l"/>
                <a:tab pos="6223000" algn="l"/>
                <a:tab pos="7112000" algn="l"/>
                <a:tab pos="8001000" algn="l"/>
                <a:tab pos="8891588" algn="l"/>
                <a:tab pos="9780588" algn="l"/>
              </a:tabLst>
            </a:pPr>
            <a:endParaRPr lang="fr-FR" altLang="fr-FR" smtClean="0"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8613" name="Text Box 3"/>
          <p:cNvSpPr txBox="1">
            <a:spLocks noChangeArrowheads="1"/>
          </p:cNvSpPr>
          <p:nvPr/>
        </p:nvSpPr>
        <p:spPr bwMode="auto">
          <a:xfrm>
            <a:off x="3779838" y="9286875"/>
            <a:ext cx="288925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620" tIns="45310" rIns="90620" bIns="45310" anchor="b"/>
          <a:lstStyle>
            <a:lvl1pPr defTabSz="441325" eaLnBrk="0" hangingPunct="0"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defTabSz="441325" eaLnBrk="0" hangingPunct="0"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defTabSz="441325" eaLnBrk="0" hangingPunct="0"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defTabSz="441325" eaLnBrk="0" hangingPunct="0"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defTabSz="441325" eaLnBrk="0" hangingPunct="0"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</a:pPr>
            <a:fld id="{EC35AFA5-8B8B-4F49-B112-6D80FD5C88F6}" type="slidenum">
              <a:rPr lang="fr-FR" altLang="fr-FR" sz="12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buClrTx/>
              </a:pPr>
              <a:t>6</a:t>
            </a:fld>
            <a:endParaRPr lang="fr-FR" altLang="fr-FR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019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41325" eaLnBrk="0" hangingPunct="0"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defTabSz="441325" eaLnBrk="0" hangingPunct="0"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defTabSz="441325" eaLnBrk="0" hangingPunct="0"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defTabSz="441325" eaLnBrk="0" hangingPunct="0"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defTabSz="441325" eaLnBrk="0" hangingPunct="0"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/>
            <a:fld id="{C837D2F8-23DF-42E1-8A1A-5E382F626DAA}" type="slidenum">
              <a:rPr lang="fr-FR" altLang="fr-FR" sz="1200">
                <a:solidFill>
                  <a:srgbClr val="000000"/>
                </a:solidFill>
                <a:ea typeface="Arial Unicode MS" panose="020B0604020202020204" pitchFamily="34" charset="-128"/>
              </a:rPr>
              <a:pPr eaLnBrk="1" hangingPunct="1"/>
              <a:t>8</a:t>
            </a:fld>
            <a:endParaRPr lang="fr-FR" altLang="fr-FR" sz="1200">
              <a:solidFill>
                <a:srgbClr val="00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733425"/>
            <a:ext cx="4886325" cy="3665538"/>
          </a:xfrm>
          <a:solidFill>
            <a:srgbClr val="FFFFFF"/>
          </a:solidFill>
          <a:ln/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66750" y="4643438"/>
            <a:ext cx="5337175" cy="4400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tabLst>
                <a:tab pos="0" algn="l"/>
                <a:tab pos="889000" algn="l"/>
                <a:tab pos="1778000" algn="l"/>
                <a:tab pos="2667000" algn="l"/>
                <a:tab pos="3556000" algn="l"/>
                <a:tab pos="4445000" algn="l"/>
                <a:tab pos="5334000" algn="l"/>
                <a:tab pos="6223000" algn="l"/>
                <a:tab pos="7112000" algn="l"/>
                <a:tab pos="8001000" algn="l"/>
                <a:tab pos="8891588" algn="l"/>
                <a:tab pos="9780588" algn="l"/>
              </a:tabLst>
            </a:pPr>
            <a:endParaRPr lang="fr-FR" altLang="fr-FR" smtClean="0"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69637" name="Text Box 3"/>
          <p:cNvSpPr txBox="1">
            <a:spLocks noChangeArrowheads="1"/>
          </p:cNvSpPr>
          <p:nvPr/>
        </p:nvSpPr>
        <p:spPr bwMode="auto">
          <a:xfrm>
            <a:off x="3779838" y="9286875"/>
            <a:ext cx="288925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620" tIns="45310" rIns="90620" bIns="45310" anchor="b"/>
          <a:lstStyle>
            <a:lvl1pPr defTabSz="441325" eaLnBrk="0" hangingPunct="0"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defTabSz="441325" eaLnBrk="0" hangingPunct="0"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defTabSz="441325" eaLnBrk="0" hangingPunct="0"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defTabSz="441325" eaLnBrk="0" hangingPunct="0"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defTabSz="441325" eaLnBrk="0" hangingPunct="0"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</a:pPr>
            <a:fld id="{A71DAAA1-F3A5-4E03-84D0-4DB5167AFC98}" type="slidenum">
              <a:rPr lang="fr-FR" altLang="fr-FR" sz="12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buClrTx/>
              </a:pPr>
              <a:t>8</a:t>
            </a:fld>
            <a:endParaRPr lang="fr-FR" altLang="fr-FR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2811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>
              <a:latin typeface="Times New Roman" panose="02020603050405020304" pitchFamily="18" charset="0"/>
            </a:endParaRPr>
          </a:p>
        </p:txBody>
      </p:sp>
      <p:sp>
        <p:nvSpPr>
          <p:cNvPr id="72708" name="Espace réservé du numéro de diapositive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41325" eaLnBrk="0" hangingPunct="0"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defTabSz="441325" eaLnBrk="0" hangingPunct="0"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defTabSz="441325" eaLnBrk="0" hangingPunct="0"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defTabSz="441325" eaLnBrk="0" hangingPunct="0"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defTabSz="441325" eaLnBrk="0" hangingPunct="0"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/>
            <a:fld id="{94819193-7FA4-485A-B946-DEDD9B737461}" type="slidenum">
              <a:rPr lang="fr-FR" altLang="fr-FR" sz="1200">
                <a:solidFill>
                  <a:srgbClr val="000000"/>
                </a:solidFill>
                <a:ea typeface="Arial Unicode MS" panose="020B0604020202020204" pitchFamily="34" charset="-128"/>
              </a:rPr>
              <a:pPr eaLnBrk="1" hangingPunct="1"/>
              <a:t>9</a:t>
            </a:fld>
            <a:endParaRPr lang="fr-FR" altLang="fr-FR" sz="1200">
              <a:solidFill>
                <a:srgbClr val="000000"/>
              </a:solidFill>
              <a:ea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4384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defTabSz="441325" eaLnBrk="0" hangingPunct="0"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defTabSz="441325" eaLnBrk="0" hangingPunct="0"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defTabSz="441325" eaLnBrk="0" hangingPunct="0"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defTabSz="441325" eaLnBrk="0" hangingPunct="0"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defTabSz="441325" eaLnBrk="0" hangingPunct="0"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1200" algn="l"/>
                <a:tab pos="1422400" algn="l"/>
                <a:tab pos="2133600" algn="l"/>
                <a:tab pos="2846388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/>
            <a:fld id="{97EB997A-0C2D-486B-9BC1-C58569767BDD}" type="slidenum">
              <a:rPr lang="fr-FR" altLang="fr-FR" sz="1200">
                <a:solidFill>
                  <a:srgbClr val="000000"/>
                </a:solidFill>
                <a:ea typeface="Arial Unicode MS" panose="020B0604020202020204" pitchFamily="34" charset="-128"/>
              </a:rPr>
              <a:pPr eaLnBrk="1" hangingPunct="1"/>
              <a:t>10</a:t>
            </a:fld>
            <a:endParaRPr lang="fr-FR" altLang="fr-FR" sz="1200">
              <a:solidFill>
                <a:srgbClr val="000000"/>
              </a:solidFill>
              <a:ea typeface="Arial Unicode MS" panose="020B0604020202020204" pitchFamily="34" charset="-128"/>
            </a:endParaRPr>
          </a:p>
        </p:txBody>
      </p:sp>
      <p:sp>
        <p:nvSpPr>
          <p:cNvPr id="747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733425"/>
            <a:ext cx="4886325" cy="3665538"/>
          </a:xfrm>
          <a:solidFill>
            <a:srgbClr val="FFFFFF"/>
          </a:solidFill>
          <a:ln/>
        </p:spPr>
      </p:sp>
      <p:sp>
        <p:nvSpPr>
          <p:cNvPr id="747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66750" y="4643438"/>
            <a:ext cx="5337175" cy="4400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spcBef>
                <a:spcPct val="0"/>
              </a:spcBef>
              <a:buClrTx/>
              <a:tabLst>
                <a:tab pos="0" algn="l"/>
                <a:tab pos="889000" algn="l"/>
                <a:tab pos="1778000" algn="l"/>
                <a:tab pos="2667000" algn="l"/>
                <a:tab pos="3556000" algn="l"/>
                <a:tab pos="4445000" algn="l"/>
                <a:tab pos="5334000" algn="l"/>
                <a:tab pos="6223000" algn="l"/>
                <a:tab pos="7112000" algn="l"/>
                <a:tab pos="8001000" algn="l"/>
                <a:tab pos="8891588" algn="l"/>
                <a:tab pos="9780588" algn="l"/>
              </a:tabLst>
            </a:pPr>
            <a:endParaRPr lang="fr-FR" altLang="fr-FR" smtClean="0"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74757" name="Text Box 3"/>
          <p:cNvSpPr txBox="1">
            <a:spLocks noChangeArrowheads="1"/>
          </p:cNvSpPr>
          <p:nvPr/>
        </p:nvSpPr>
        <p:spPr bwMode="auto">
          <a:xfrm>
            <a:off x="3779838" y="9286875"/>
            <a:ext cx="288925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620" tIns="45310" rIns="90620" bIns="45310" anchor="b"/>
          <a:lstStyle>
            <a:lvl1pPr defTabSz="441325" eaLnBrk="0" hangingPunct="0"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defTabSz="441325" eaLnBrk="0" hangingPunct="0"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defTabSz="441325" eaLnBrk="0" hangingPunct="0"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defTabSz="441325" eaLnBrk="0" hangingPunct="0"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defTabSz="441325" eaLnBrk="0" hangingPunct="0"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1325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896938" algn="l"/>
                <a:tab pos="1797050" algn="l"/>
                <a:tab pos="2695575" algn="l"/>
                <a:tab pos="3595688" algn="l"/>
                <a:tab pos="4494213" algn="l"/>
                <a:tab pos="5394325" algn="l"/>
                <a:tab pos="6292850" algn="l"/>
                <a:tab pos="7192963" algn="l"/>
                <a:tab pos="8091488" algn="l"/>
                <a:tab pos="8991600" algn="l"/>
                <a:tab pos="9890125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buClrTx/>
            </a:pPr>
            <a:fld id="{EAD59290-BCEF-4CC9-9F49-5DC095A214A0}" type="slidenum">
              <a:rPr lang="fr-FR" altLang="fr-FR" sz="12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buClrTx/>
              </a:pPr>
              <a:t>10</a:t>
            </a:fld>
            <a:endParaRPr lang="fr-FR" altLang="fr-FR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52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E925D-C40D-4BF0-9761-3CC099B7F5D8}" type="datetimeFigureOut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C620461-CF23-421B-B492-9C82A265A9A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26371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E925D-C40D-4BF0-9761-3CC099B7F5D8}" type="datetimeFigureOut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8BA0C7B-5929-49B4-A1CC-11C4C7BA1EB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99948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E925D-C40D-4BF0-9761-3CC099B7F5D8}" type="datetimeFigureOut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CFA7475-DF61-44F1-AF95-D28F7D7154C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61665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1F110-D25C-47FB-ADDF-8C0AF138F003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92362F-128B-4200-8942-D475971AA5B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646803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CE407-E50E-4951-9E72-0377130407EE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40A4ED-388B-452E-9D9E-A13DE51E980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0982292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4BEA0-1DE8-4FEA-8283-04C9EBC587CE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88BCE0-4B7E-443D-B6BF-E9851C4A0D5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921766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886405-D3CE-4EFD-B3A6-0F8B321DF50F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F9B6CF-2BA5-4CC1-AC1B-C1159A21CD6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024100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1C0563-30B8-4F41-9FDA-AE97C99DAD7A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83BF2D-5E3B-4C5A-96A5-027E9438542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732504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338414-939D-4E1D-B269-04B10E1DBC75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EBE81D-34E0-4B7B-96D2-74498153BD9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97937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rganigramme : Document 1"/>
          <p:cNvSpPr>
            <a:spLocks noChangeArrowheads="1"/>
          </p:cNvSpPr>
          <p:nvPr userDrawn="1"/>
        </p:nvSpPr>
        <p:spPr bwMode="auto">
          <a:xfrm>
            <a:off x="785813" y="0"/>
            <a:ext cx="8358187" cy="928688"/>
          </a:xfrm>
          <a:prstGeom prst="flowChartDocument">
            <a:avLst/>
          </a:prstGeom>
          <a:solidFill>
            <a:srgbClr val="2E798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33DC8-2EF0-4015-ABA8-1B63B3D8EAED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E7B8F9F-2698-481A-8391-5DDE718FA83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94150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981B3-F48E-441A-BC0A-39A8DCC29D3A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46AF37-C396-4801-A596-141A13FA7C5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10038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E925D-C40D-4BF0-9761-3CC099B7F5D8}" type="datetimeFigureOut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F997F5EE-63A9-4148-96AE-1DF3535AFBE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20102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FF509B-A242-46B3-88BD-374C91AB97C5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7FFD86-AE7C-4FCF-B708-53DA04BC7C4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840160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71232-2246-48C0-9F3A-B53AC2E2F53B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E64951F-B72E-4A33-B5E0-66F14E7049B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073633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39552" y="476672"/>
            <a:ext cx="6019800" cy="5995987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9636B-762C-4BB3-A3D3-187CB4C915BB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1B9CE1-9816-479E-ADA1-2D64EA9C380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715533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>
                <a:ea typeface="Microsoft YaHei" charset="-122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6545A5-8C3B-49AF-965E-EDCEC01E691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234661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2BB07-4F02-4E42-9E61-1C6C10180641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34B66D-6A78-40A8-A57D-BDBAE0B29B8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286724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8013" cy="4524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9619E-ADA2-4FE1-864E-A5A277810160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0666A3-B5F1-488B-ADDC-338EEF0DD78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586263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9183F0-5FAD-4124-95C8-CA2E61FB62C6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5BE46F-3B2D-4BFD-B97D-D0A9A58C52C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072653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3133B-9BCC-48A7-BEB7-A2B113F0626E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2434F2-FCD9-4A90-8DBB-17A34FB6A67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343292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55A4F-001E-444A-9CAE-EF3FE8CE41B2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3166C0-70D8-41B8-A81E-26DC1486C49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405821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0174C-2FB1-4321-9315-AECE826EFBD9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AE7935D-E27E-4EB2-AC8D-60F99595ECF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68390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E925D-C40D-4BF0-9761-3CC099B7F5D8}" type="datetimeFigureOut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C75D7965-8370-4B4A-98F2-88D7281902B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097618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rganigramme : Document 9"/>
          <p:cNvSpPr>
            <a:spLocks noChangeArrowheads="1"/>
          </p:cNvSpPr>
          <p:nvPr userDrawn="1"/>
        </p:nvSpPr>
        <p:spPr bwMode="auto">
          <a:xfrm>
            <a:off x="785813" y="0"/>
            <a:ext cx="8358187" cy="928688"/>
          </a:xfrm>
          <a:prstGeom prst="flowChartDocument">
            <a:avLst/>
          </a:prstGeom>
          <a:solidFill>
            <a:srgbClr val="2E798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C14FC-0965-43BE-9F82-4C1A6BE29E9B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64CEB5F-D581-4793-9F32-1091BCECE34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541344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A2942-C96D-4B93-80E1-1BF08941D598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A8F631-2EC2-4750-A66D-76FD5862D9A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693039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8FCD3D-BDBE-4C53-B2A9-13A4CB29EC63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0641EB-2241-4335-8C65-8F85824C352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529025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8013" cy="45243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84BE7C-8E50-4272-B14D-82DE93CF198C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18520C-DAAB-462F-B15E-362FA1FD42E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106552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39552" y="476672"/>
            <a:ext cx="6019800" cy="59959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CEDB1-B8B2-40A0-ACF4-8E9BDC4F6F35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D308A5-FE01-454F-85A9-074A579A47A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343096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F3BA3A-F1DA-4101-B73A-EC1A1F8475DC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C6155A-6BED-4907-B57E-A1A9192B0FD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377889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8013" cy="4524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00252-19E2-4A85-AA79-0DA63D5E73EB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07CDE2-2FE3-4763-BF76-160E3BAD049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573202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8A135-141F-455A-B87B-42F916FEA0EE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97B227-AFC2-4848-BAFC-1ACC159B567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011116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22AF3E-F75B-4E66-99FC-1DB2EFFC9F6B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54AA4F-A0A1-493D-9FDF-838D5DEC4A8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031959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F934B2-42DF-4345-BD90-C5975FBA2F2B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E2B3D7-8093-4D40-9CF8-BD476FB8C9F7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29793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E925D-C40D-4BF0-9761-3CC099B7F5D8}" type="datetimeFigureOut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3D1D376-62B2-4897-B1BF-8F9F1EBDB59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7572844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8F6CF-1EA4-44F7-989E-C4C0E75EF977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6EF5DE-773E-4872-A6D1-2D5CDFD4586E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938263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rganigramme : Document 9"/>
          <p:cNvSpPr>
            <a:spLocks noChangeArrowheads="1"/>
          </p:cNvSpPr>
          <p:nvPr userDrawn="1"/>
        </p:nvSpPr>
        <p:spPr bwMode="auto">
          <a:xfrm>
            <a:off x="785813" y="0"/>
            <a:ext cx="8358187" cy="928688"/>
          </a:xfrm>
          <a:prstGeom prst="flowChartDocument">
            <a:avLst/>
          </a:prstGeom>
          <a:solidFill>
            <a:srgbClr val="2E798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86F9D-E2D7-4DBE-8D4D-10E229AAB9C5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45327AD-7FB5-45D6-A1A7-8AD904C106A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917683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D4BE8-DCD9-4862-BAD7-349780C39DA7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D1C464-0EBC-4045-AD8A-38526AADAA2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762242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03F22-5B52-4FBC-A082-9C8F1E62ACDE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8A0D40B-F794-46A1-B1CB-19318D31E7D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908310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8013" cy="45243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50AF5-9270-478E-841C-B5D0E1DB04BD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2C3432-3E5E-4788-BA31-2B4ED3A0DE5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59858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39552" y="476672"/>
            <a:ext cx="6019800" cy="59959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02CA1-08B7-432A-A335-1E119D4525D6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C960F5-B481-45E1-B01B-7424FBEB3DB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6835857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53A78-711D-4BBA-913A-28E4030D5C24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DBD39E1-E37E-4DF5-8C21-2CBE0B3DD5E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0619352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8013" cy="4524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F982B6-16DB-46BF-A174-80603699C266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FC81D8-DCAA-4FDE-AECA-4BEFA6C7B57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779166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526849-83EF-4C56-84C1-E54E5F9C8E44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01018B-255B-4774-ACAF-BFDD7595068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329197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CCF76-D6AE-49B9-BC0C-1132B46E4E0C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E78163-F472-4923-9D06-525A37807FB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24756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E925D-C40D-4BF0-9761-3CC099B7F5D8}" type="datetimeFigureOut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7A0D161-E687-449E-A58E-C8BB56CB2F5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932362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0D261D-E54D-4958-9DA1-93ACD28295F1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04CD5F-0BE3-4F17-BBE9-5DD34A1165F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9891098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C0D52-FEE0-4E00-9FA5-D4804EDB5700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C9ED83-1F54-45BC-85D6-5F81C19C9489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2868203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rganigramme : Document 9"/>
          <p:cNvSpPr>
            <a:spLocks noChangeArrowheads="1"/>
          </p:cNvSpPr>
          <p:nvPr userDrawn="1"/>
        </p:nvSpPr>
        <p:spPr bwMode="auto">
          <a:xfrm>
            <a:off x="785813" y="0"/>
            <a:ext cx="8358187" cy="928688"/>
          </a:xfrm>
          <a:prstGeom prst="flowChartDocument">
            <a:avLst/>
          </a:prstGeom>
          <a:solidFill>
            <a:srgbClr val="2E798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43E68-CAE1-4BE9-B52E-074253817223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3627960-A932-4FD4-A22D-B48E3A91649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189507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34F1-D2A1-4CFA-A973-E4D42D361F28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F873BC-5EB3-456D-8D8F-A3404CA40D8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1854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6ECD7B-676F-4D67-8C77-0031F0D830BF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8BB3BB-73B1-4167-9C4A-6C775563E65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785038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8013" cy="45243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733941-66F9-401E-ACC2-30BE6BC01EF7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261A84-DA36-4816-B80F-3186717A505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4011986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39552" y="476672"/>
            <a:ext cx="6019800" cy="59959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FC61C-471C-4F14-8FF5-F66027436F4D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CE9EAF-8879-4C3C-818E-25E4A1DF0C9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5268828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8E758D-9D38-487C-BCB2-4545B8906C04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46B5F45-7FD0-4008-8396-9F7630D715DB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0975414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  <a:prstGeom prst="rect">
            <a:avLst/>
          </a:prstGeom>
        </p:spPr>
        <p:txBody>
          <a:bodyPr/>
          <a:lstStyle/>
          <a:p>
            <a:r>
              <a:rPr lang="fr-FR" dirty="0" smtClean="0"/>
              <a:t>Cliquez pour modifier le style du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8013" cy="45243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8CEA7-7161-40DF-BC5D-80EB55DD3CD8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F999752-38E2-48CA-A432-94475E8EC2C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366130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515BD-FE5B-473D-944A-01FE85FC248D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66AF2D10-3293-416D-A25B-EE2FEB07F54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240010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E925D-C40D-4BF0-9761-3CC099B7F5D8}" type="datetimeFigureOut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4B26C007-ADD7-41CE-A312-8AD9C206DC4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49739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8CB02-C933-4DF9-A633-55B19E379A67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1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C20F5BB-CAE9-49DC-81FA-15C54E73676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1976499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 noChangeArrowheads="1"/>
          </p:cNvSpPr>
          <p:nvPr>
            <p:ph type="dt" idx="10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720E2D-47DE-451B-84A7-1140714FFB90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idx="11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E583FF4-054F-4473-8DEF-D5D54C179BF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9471682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idx="10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1586D0-4C92-4AB7-89B8-D021CCA1F995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1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81BC8FC-1C9B-425E-9DAB-0561C0C8890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226162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rganigramme : Document 9"/>
          <p:cNvSpPr>
            <a:spLocks noChangeArrowheads="1"/>
          </p:cNvSpPr>
          <p:nvPr userDrawn="1"/>
        </p:nvSpPr>
        <p:spPr bwMode="auto">
          <a:xfrm>
            <a:off x="785813" y="0"/>
            <a:ext cx="8358187" cy="928688"/>
          </a:xfrm>
          <a:prstGeom prst="flowChartDocument">
            <a:avLst/>
          </a:prstGeom>
          <a:solidFill>
            <a:srgbClr val="2E798E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fr-F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idx="10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4F052-812F-44A2-93CB-9461744281AA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idx="11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85D8A56-9C43-4494-8481-F7BDA4EA46C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304549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06893-9209-453C-A0ED-3C9F4C37E33E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1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16B3758-925F-4DCC-B0BD-62F3205B891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928569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idx="10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484BD-FF03-4E7A-A7A3-E8D3DFCA94B0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idx="11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9BBB9C5-7D58-4883-9FCB-1864E516A56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89234851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8013" cy="1433512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8013" cy="45243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895D8-2193-4E64-ACC5-3AE76ADCA609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85CD09A-F914-4409-BBDB-AD492343350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2779172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5813" cy="5995987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39552" y="476672"/>
            <a:ext cx="6019800" cy="599598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idx="10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BEF86-CD43-48D3-95C9-B3987D336CD5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idx="11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8076361-8EEB-4D3B-B955-5C4B66BE899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639812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>
          <a:xfrm>
            <a:off x="457200" y="6356350"/>
            <a:ext cx="2132013" cy="3635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2A4B5-25DA-4D53-AE80-A5C6554A6E82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1"/>
          </p:nvPr>
        </p:nvSpPr>
        <p:spPr>
          <a:xfrm>
            <a:off x="6553200" y="6356350"/>
            <a:ext cx="2132013" cy="36353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3D491FFA-A3CD-4AFC-A206-0247DE52D8E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33292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E925D-C40D-4BF0-9761-3CC099B7F5D8}" type="datetimeFigureOut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86465E8F-0BFF-4B0D-B3E2-5F465C2EEAD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23887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E925D-C40D-4BF0-9761-3CC099B7F5D8}" type="datetimeFigureOut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E276FDC-97BC-4F38-B6C8-26EFFE8CFFF5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87390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E925D-C40D-4BF0-9761-3CC099B7F5D8}" type="datetimeFigureOut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8093B2D-0070-4FA3-BA53-A70C8A22902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60435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278" r:id="rId1"/>
    <p:sldLayoutId id="2147488279" r:id="rId2"/>
    <p:sldLayoutId id="2147488280" r:id="rId3"/>
    <p:sldLayoutId id="2147488281" r:id="rId4"/>
    <p:sldLayoutId id="2147488282" r:id="rId5"/>
    <p:sldLayoutId id="2147488283" r:id="rId6"/>
    <p:sldLayoutId id="2147488284" r:id="rId7"/>
    <p:sldLayoutId id="2147488285" r:id="rId8"/>
    <p:sldLayoutId id="2147488286" r:id="rId9"/>
    <p:sldLayoutId id="2147488287" r:id="rId10"/>
    <p:sldLayoutId id="2147488288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1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flowChartDocument">
            <a:avLst/>
          </a:prstGeom>
          <a:solidFill>
            <a:srgbClr val="2E798E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8013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smtClean="0"/>
              <a:t>Cliquez pour éditer le format du texte-titre</a:t>
            </a:r>
          </a:p>
        </p:txBody>
      </p:sp>
      <p:sp>
        <p:nvSpPr>
          <p:cNvPr id="1028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fr-FR" smtClean="0"/>
              <a:t>Cliquez pour éditer le format du plan de texte</a:t>
            </a:r>
          </a:p>
          <a:p>
            <a:pPr lvl="1"/>
            <a:r>
              <a:rPr lang="en-GB" altLang="fr-FR" smtClean="0"/>
              <a:t>Second niveau de plan</a:t>
            </a:r>
          </a:p>
          <a:p>
            <a:pPr lvl="2"/>
            <a:r>
              <a:rPr lang="en-GB" altLang="fr-FR" smtClean="0"/>
              <a:t>Troisième niveau de plan</a:t>
            </a:r>
          </a:p>
          <a:p>
            <a:pPr lvl="3"/>
            <a:r>
              <a:rPr lang="en-GB" altLang="fr-FR" smtClean="0"/>
              <a:t>Quatrième niveau de plan</a:t>
            </a:r>
          </a:p>
          <a:p>
            <a:pPr lvl="4"/>
            <a:r>
              <a:rPr lang="en-GB" altLang="fr-FR" smtClean="0"/>
              <a:t>Cinquième niveau de plan</a:t>
            </a:r>
          </a:p>
          <a:p>
            <a:pPr lvl="4"/>
            <a:r>
              <a:rPr lang="en-GB" altLang="fr-FR" smtClean="0"/>
              <a:t>Sixième niveau de plan</a:t>
            </a:r>
          </a:p>
          <a:p>
            <a:pPr lvl="4"/>
            <a:r>
              <a:rPr lang="en-GB" altLang="fr-FR" smtClean="0"/>
              <a:t>Septième niveau de plan</a:t>
            </a:r>
          </a:p>
          <a:p>
            <a:pPr lvl="4"/>
            <a:r>
              <a:rPr lang="en-GB" altLang="fr-FR" smtClean="0"/>
              <a:t>Huitième niveau de plan</a:t>
            </a:r>
          </a:p>
          <a:p>
            <a:pPr lvl="4"/>
            <a:r>
              <a:rPr lang="en-GB" altLang="fr-FR" smtClean="0"/>
              <a:t>Neuvième niveau de plan</a:t>
            </a:r>
          </a:p>
        </p:txBody>
      </p:sp>
      <p:sp>
        <p:nvSpPr>
          <p:cNvPr id="2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1200">
                <a:solidFill>
                  <a:srgbClr val="898989"/>
                </a:solidFill>
                <a:ea typeface="Microsoft YaHei" charset="-122"/>
              </a:defRPr>
            </a:lvl1pPr>
          </a:lstStyle>
          <a:p>
            <a:pPr>
              <a:defRPr/>
            </a:pPr>
            <a:fld id="{FDC9C4D7-9129-4406-A5A3-2A9FE4113940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1030" name="Text Box 7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defRPr sz="1200">
                <a:solidFill>
                  <a:srgbClr val="89898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fld id="{DDDCF3F7-98BA-4261-AC9A-CB8218504CFA}" type="slidenum">
              <a:rPr lang="fr-FR" altLang="fr-FR"/>
              <a:pPr/>
              <a:t>‹N°›</a:t>
            </a:fld>
            <a:endParaRPr lang="fr-FR" altLang="fr-FR"/>
          </a:p>
        </p:txBody>
      </p:sp>
      <p:sp>
        <p:nvSpPr>
          <p:cNvPr id="9" name="Arrondir un rectangle à un seul coin 8"/>
          <p:cNvSpPr/>
          <p:nvPr userDrawn="1"/>
        </p:nvSpPr>
        <p:spPr bwMode="auto">
          <a:xfrm rot="5400000">
            <a:off x="-215900" y="215900"/>
            <a:ext cx="1187450" cy="755650"/>
          </a:xfrm>
          <a:prstGeom prst="round1Rect">
            <a:avLst>
              <a:gd name="adj" fmla="val 50000"/>
            </a:avLst>
          </a:prstGeom>
          <a:solidFill>
            <a:srgbClr val="92D050"/>
          </a:solidFill>
          <a:ln w="25560">
            <a:solidFill>
              <a:srgbClr val="92D05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fr-FR">
              <a:latin typeface="Times New Roman" pitchFamily="16" charset="0"/>
              <a:ea typeface="Microsoft YaHe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38" r:id="rId1"/>
    <p:sldLayoutId id="2147488239" r:id="rId2"/>
    <p:sldLayoutId id="2147488240" r:id="rId3"/>
    <p:sldLayoutId id="2147488241" r:id="rId4"/>
    <p:sldLayoutId id="2147488242" r:id="rId5"/>
    <p:sldLayoutId id="2147488243" r:id="rId6"/>
    <p:sldLayoutId id="2147488289" r:id="rId7"/>
    <p:sldLayoutId id="2147488244" r:id="rId8"/>
    <p:sldLayoutId id="2147488245" r:id="rId9"/>
    <p:sldLayoutId id="2147488246" r:id="rId10"/>
    <p:sldLayoutId id="2147488247" r:id="rId11"/>
    <p:sldLayoutId id="214748829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flowChartDocumen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10" name="Organigramme : Document 9"/>
          <p:cNvSpPr>
            <a:spLocks noChangeArrowheads="1"/>
          </p:cNvSpPr>
          <p:nvPr userDrawn="1"/>
        </p:nvSpPr>
        <p:spPr bwMode="auto">
          <a:xfrm>
            <a:off x="785813" y="0"/>
            <a:ext cx="8358187" cy="928688"/>
          </a:xfrm>
          <a:prstGeom prst="flowChartDocumen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/>
          <a:lstStyle/>
          <a:p>
            <a:pPr>
              <a:defRPr/>
            </a:pPr>
            <a:endParaRPr lang="fr-FR">
              <a:ea typeface="Microsoft YaHei" charset="-122"/>
            </a:endParaRPr>
          </a:p>
        </p:txBody>
      </p:sp>
      <p:sp>
        <p:nvSpPr>
          <p:cNvPr id="2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1200">
                <a:solidFill>
                  <a:srgbClr val="898989"/>
                </a:solidFill>
                <a:ea typeface="Microsoft YaHei" charset="-122"/>
              </a:defRPr>
            </a:lvl1pPr>
          </a:lstStyle>
          <a:p>
            <a:pPr>
              <a:defRPr/>
            </a:pPr>
            <a:fld id="{56E3CFC5-2DFE-4FB9-89E8-A184C18C8590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2053" name="Text Box 7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defRPr sz="1200">
                <a:solidFill>
                  <a:srgbClr val="89898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fld id="{85C90CF8-260E-49D6-AED4-140ECBCA7CF9}" type="slidenum">
              <a:rPr lang="fr-FR" altLang="fr-FR"/>
              <a:pPr/>
              <a:t>‹N°›</a:t>
            </a:fld>
            <a:endParaRPr lang="fr-FR" altLang="fr-FR"/>
          </a:p>
        </p:txBody>
      </p:sp>
      <p:sp>
        <p:nvSpPr>
          <p:cNvPr id="9" name="Arrondir un rectangle à un seul coin 8"/>
          <p:cNvSpPr/>
          <p:nvPr userDrawn="1"/>
        </p:nvSpPr>
        <p:spPr bwMode="auto">
          <a:xfrm rot="5400000">
            <a:off x="-215900" y="215900"/>
            <a:ext cx="1187450" cy="755650"/>
          </a:xfrm>
          <a:prstGeom prst="round1Rect">
            <a:avLst>
              <a:gd name="adj" fmla="val 50000"/>
            </a:avLst>
          </a:prstGeom>
          <a:solidFill>
            <a:srgbClr val="BD3B07"/>
          </a:solidFill>
          <a:ln w="25560">
            <a:solidFill>
              <a:srgbClr val="BD3B07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fr-FR">
              <a:latin typeface="Times New Roman" pitchFamily="16" charset="0"/>
              <a:ea typeface="Microsoft YaHe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48" r:id="rId1"/>
    <p:sldLayoutId id="2147488249" r:id="rId2"/>
    <p:sldLayoutId id="2147488250" r:id="rId3"/>
    <p:sldLayoutId id="2147488251" r:id="rId4"/>
    <p:sldLayoutId id="2147488252" r:id="rId5"/>
    <p:sldLayoutId id="2147488253" r:id="rId6"/>
    <p:sldLayoutId id="2147488291" r:id="rId7"/>
    <p:sldLayoutId id="2147488254" r:id="rId8"/>
    <p:sldLayoutId id="2147488255" r:id="rId9"/>
    <p:sldLayoutId id="2147488256" r:id="rId10"/>
    <p:sldLayoutId id="214748825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flowChartDocumen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none" anchor="ctr"/>
          <a:lstStyle/>
          <a:p>
            <a:pPr>
              <a:defRPr/>
            </a:pPr>
            <a:endParaRPr lang="fr-FR">
              <a:ea typeface="Microsoft YaHei" charset="-122"/>
            </a:endParaRPr>
          </a:p>
        </p:txBody>
      </p:sp>
      <p:sp>
        <p:nvSpPr>
          <p:cNvPr id="2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1200">
                <a:solidFill>
                  <a:srgbClr val="898989"/>
                </a:solidFill>
                <a:ea typeface="Microsoft YaHei" charset="-122"/>
              </a:defRPr>
            </a:lvl1pPr>
          </a:lstStyle>
          <a:p>
            <a:pPr>
              <a:defRPr/>
            </a:pPr>
            <a:fld id="{43CE1B4F-F696-48C4-B85B-223BAA97AEE1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3076" name="Text Box 7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defRPr sz="1200">
                <a:solidFill>
                  <a:srgbClr val="89898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fld id="{C97D4AC1-F26A-4C18-BD18-DC919CBDDE71}" type="slidenum">
              <a:rPr lang="fr-FR" altLang="fr-FR"/>
              <a:pPr/>
              <a:t>‹N°›</a:t>
            </a:fld>
            <a:endParaRPr lang="fr-FR" altLang="fr-FR"/>
          </a:p>
        </p:txBody>
      </p:sp>
      <p:sp>
        <p:nvSpPr>
          <p:cNvPr id="9" name="Arrondir un rectangle à un seul coin 8"/>
          <p:cNvSpPr/>
          <p:nvPr userDrawn="1"/>
        </p:nvSpPr>
        <p:spPr bwMode="auto">
          <a:xfrm rot="5400000">
            <a:off x="-215900" y="215900"/>
            <a:ext cx="1187450" cy="755650"/>
          </a:xfrm>
          <a:prstGeom prst="round1Rect">
            <a:avLst>
              <a:gd name="adj" fmla="val 50000"/>
            </a:avLst>
          </a:prstGeom>
          <a:solidFill>
            <a:srgbClr val="BD3B07"/>
          </a:solidFill>
          <a:ln w="25560">
            <a:solidFill>
              <a:srgbClr val="BD3B07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fr-FR">
              <a:latin typeface="Times New Roman" pitchFamily="16" charset="0"/>
              <a:ea typeface="Microsoft YaHe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58" r:id="rId1"/>
    <p:sldLayoutId id="2147488259" r:id="rId2"/>
    <p:sldLayoutId id="2147488260" r:id="rId3"/>
    <p:sldLayoutId id="2147488261" r:id="rId4"/>
    <p:sldLayoutId id="2147488262" r:id="rId5"/>
    <p:sldLayoutId id="2147488263" r:id="rId6"/>
    <p:sldLayoutId id="2147488292" r:id="rId7"/>
    <p:sldLayoutId id="2147488264" r:id="rId8"/>
    <p:sldLayoutId id="2147488265" r:id="rId9"/>
    <p:sldLayoutId id="2147488266" r:id="rId10"/>
    <p:sldLayoutId id="214748826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flowChartDocumen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none" anchor="ctr"/>
          <a:lstStyle/>
          <a:p>
            <a:pPr>
              <a:defRPr/>
            </a:pPr>
            <a:endParaRPr lang="fr-FR">
              <a:ea typeface="Microsoft YaHei" charset="-122"/>
            </a:endParaRPr>
          </a:p>
        </p:txBody>
      </p:sp>
      <p:sp>
        <p:nvSpPr>
          <p:cNvPr id="2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defRPr sz="1200">
                <a:solidFill>
                  <a:srgbClr val="898989"/>
                </a:solidFill>
                <a:ea typeface="Microsoft YaHei" charset="-122"/>
              </a:defRPr>
            </a:lvl1pPr>
          </a:lstStyle>
          <a:p>
            <a:pPr>
              <a:defRPr/>
            </a:pPr>
            <a:fld id="{3D0D5478-A3D0-42D6-B40E-F0E320214658}" type="datetime1">
              <a:rPr lang="fr-FR"/>
              <a:pPr>
                <a:defRPr/>
              </a:pPr>
              <a:t>29/09/2015</a:t>
            </a:fld>
            <a:endParaRPr lang="fr-FR"/>
          </a:p>
        </p:txBody>
      </p:sp>
      <p:sp>
        <p:nvSpPr>
          <p:cNvPr id="4100" name="Text Box 7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defRPr sz="1200">
                <a:solidFill>
                  <a:srgbClr val="898989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</a:lstStyle>
          <a:p>
            <a:fld id="{8F7E4B4B-F069-462A-81BA-30E05281FAB8}" type="slidenum">
              <a:rPr lang="fr-FR" altLang="fr-FR"/>
              <a:pPr/>
              <a:t>‹N°›</a:t>
            </a:fld>
            <a:endParaRPr lang="fr-FR" altLang="fr-FR"/>
          </a:p>
        </p:txBody>
      </p:sp>
      <p:sp>
        <p:nvSpPr>
          <p:cNvPr id="9" name="Arrondir un rectangle à un seul coin 8"/>
          <p:cNvSpPr/>
          <p:nvPr userDrawn="1"/>
        </p:nvSpPr>
        <p:spPr bwMode="auto">
          <a:xfrm rot="5400000">
            <a:off x="-215900" y="215900"/>
            <a:ext cx="1187450" cy="755650"/>
          </a:xfrm>
          <a:prstGeom prst="round1Rect">
            <a:avLst>
              <a:gd name="adj" fmla="val 50000"/>
            </a:avLst>
          </a:prstGeom>
          <a:solidFill>
            <a:srgbClr val="BD3B07"/>
          </a:solidFill>
          <a:ln w="25560">
            <a:solidFill>
              <a:srgbClr val="BD3B07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Font typeface="Times New Roman" pitchFamily="16" charset="0"/>
              <a:buNone/>
              <a:defRPr/>
            </a:pPr>
            <a:endParaRPr lang="fr-FR">
              <a:latin typeface="Times New Roman" pitchFamily="16" charset="0"/>
              <a:ea typeface="Microsoft YaHe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68" r:id="rId1"/>
    <p:sldLayoutId id="2147488269" r:id="rId2"/>
    <p:sldLayoutId id="2147488270" r:id="rId3"/>
    <p:sldLayoutId id="2147488271" r:id="rId4"/>
    <p:sldLayoutId id="2147488272" r:id="rId5"/>
    <p:sldLayoutId id="2147488273" r:id="rId6"/>
    <p:sldLayoutId id="2147488293" r:id="rId7"/>
    <p:sldLayoutId id="2147488274" r:id="rId8"/>
    <p:sldLayoutId id="2147488275" r:id="rId9"/>
    <p:sldLayoutId id="2147488276" r:id="rId10"/>
    <p:sldLayoutId id="214748827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7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8294" r:id="rId1"/>
    <p:sldLayoutId id="2147488295" r:id="rId2"/>
    <p:sldLayoutId id="2147488296" r:id="rId3"/>
    <p:sldLayoutId id="2147488297" r:id="rId4"/>
    <p:sldLayoutId id="2147488298" r:id="rId5"/>
    <p:sldLayoutId id="2147488299" r:id="rId6"/>
    <p:sldLayoutId id="2147488300" r:id="rId7"/>
    <p:sldLayoutId id="2147488301" r:id="rId8"/>
    <p:sldLayoutId id="2147488302" r:id="rId9"/>
    <p:sldLayoutId id="2147488303" r:id="rId10"/>
    <p:sldLayoutId id="2147488304" r:id="rId11"/>
    <p:sldLayoutId id="2147488305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Calibri" pitchFamily="32" charset="0"/>
          <a:ea typeface="Microsoft YaHei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emf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2.emf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18.xml"/><Relationship Id="rId7" Type="http://schemas.openxmlformats.org/officeDocument/2006/relationships/diagramLayout" Target="../diagrams/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Data" Target="../diagrams/data1.xml"/><Relationship Id="rId11" Type="http://schemas.openxmlformats.org/officeDocument/2006/relationships/image" Target="../media/image3.png"/><Relationship Id="rId5" Type="http://schemas.openxmlformats.org/officeDocument/2006/relationships/image" Target="../media/image6.jpeg"/><Relationship Id="rId10" Type="http://schemas.microsoft.com/office/2007/relationships/diagramDrawing" Target="../diagrams/drawing1.xml"/><Relationship Id="rId4" Type="http://schemas.openxmlformats.org/officeDocument/2006/relationships/notesSlide" Target="../notesSlides/notesSlide5.xml"/><Relationship Id="rId9" Type="http://schemas.openxmlformats.org/officeDocument/2006/relationships/diagramColors" Target="../diagrams/colors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59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5" name="Forme libre 4"/>
          <p:cNvSpPr/>
          <p:nvPr/>
        </p:nvSpPr>
        <p:spPr>
          <a:xfrm>
            <a:off x="179388" y="115888"/>
            <a:ext cx="8856662" cy="6626225"/>
          </a:xfrm>
          <a:custGeom>
            <a:avLst/>
            <a:gdLst>
              <a:gd name="connsiteX0" fmla="*/ 8672225 w 9690788"/>
              <a:gd name="connsiteY0" fmla="*/ 882335 h 7409821"/>
              <a:gd name="connsiteX1" fmla="*/ 974253 w 9690788"/>
              <a:gd name="connsiteY1" fmla="*/ 616522 h 7409821"/>
              <a:gd name="connsiteX2" fmla="*/ 963621 w 9690788"/>
              <a:gd name="connsiteY2" fmla="*/ 6570754 h 7409821"/>
              <a:gd name="connsiteX3" fmla="*/ 8767918 w 9690788"/>
              <a:gd name="connsiteY3" fmla="*/ 6762140 h 7409821"/>
              <a:gd name="connsiteX4" fmla="*/ 8672225 w 9690788"/>
              <a:gd name="connsiteY4" fmla="*/ 882335 h 7409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90788" h="7409821">
                <a:moveTo>
                  <a:pt x="8672225" y="882335"/>
                </a:moveTo>
                <a:cubicBezTo>
                  <a:pt x="7373281" y="-141935"/>
                  <a:pt x="2259020" y="-331548"/>
                  <a:pt x="974253" y="616522"/>
                </a:cubicBezTo>
                <a:cubicBezTo>
                  <a:pt x="-310514" y="1564592"/>
                  <a:pt x="-335323" y="5546484"/>
                  <a:pt x="963621" y="6570754"/>
                </a:cubicBezTo>
                <a:cubicBezTo>
                  <a:pt x="2262565" y="7595024"/>
                  <a:pt x="7481379" y="7708438"/>
                  <a:pt x="8767918" y="6762140"/>
                </a:cubicBezTo>
                <a:cubicBezTo>
                  <a:pt x="10054457" y="5815842"/>
                  <a:pt x="9971169" y="1906605"/>
                  <a:pt x="8672225" y="88233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59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 dirty="0"/>
          </a:p>
        </p:txBody>
      </p:sp>
      <p:sp>
        <p:nvSpPr>
          <p:cNvPr id="34820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fr-FR" altLang="fr-FR" b="1"/>
          </a:p>
        </p:txBody>
      </p:sp>
      <p:pic>
        <p:nvPicPr>
          <p:cNvPr id="34821" name="Imag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5286375"/>
            <a:ext cx="126047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7" t="59885" r="11676" b="9166"/>
          <a:stretch>
            <a:fillRect/>
          </a:stretch>
        </p:blipFill>
        <p:spPr bwMode="auto">
          <a:xfrm>
            <a:off x="935038" y="1066800"/>
            <a:ext cx="7050087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3" name="Text Box 2"/>
          <p:cNvSpPr txBox="1">
            <a:spLocks noChangeArrowheads="1"/>
          </p:cNvSpPr>
          <p:nvPr/>
        </p:nvSpPr>
        <p:spPr bwMode="auto">
          <a:xfrm>
            <a:off x="785813" y="3857625"/>
            <a:ext cx="7459662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fr-FR" altLang="fr-FR" sz="2600" b="1" dirty="0">
                <a:solidFill>
                  <a:srgbClr val="759E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L’expérimentation d’offre de compensation </a:t>
            </a:r>
            <a:r>
              <a:rPr lang="fr-FR" altLang="fr-FR" sz="2600" b="1" dirty="0" smtClean="0">
                <a:solidFill>
                  <a:srgbClr val="759E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Bretagne – bassin de l’</a:t>
            </a:r>
            <a:r>
              <a:rPr lang="fr-FR" altLang="fr-FR" sz="2600" b="1" dirty="0" err="1" smtClean="0">
                <a:solidFill>
                  <a:srgbClr val="759E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Aff</a:t>
            </a:r>
            <a:endParaRPr lang="fr-FR" altLang="fr-FR" sz="18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eaLnBrk="1" hangingPunct="1">
              <a:buClrTx/>
              <a:buFontTx/>
              <a:buNone/>
            </a:pPr>
            <a:endParaRPr lang="fr-FR" altLang="fr-FR" sz="18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eaLnBrk="1" hangingPunct="1">
              <a:buClrTx/>
              <a:buFontTx/>
              <a:buNone/>
            </a:pPr>
            <a:endParaRPr lang="fr-FR" altLang="fr-FR" sz="18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eaLnBrk="1" hangingPunct="1">
              <a:buClrTx/>
              <a:buFontTx/>
              <a:buNone/>
            </a:pPr>
            <a:endParaRPr lang="fr-FR" altLang="fr-FR" sz="18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eaLnBrk="1" hangingPunct="1">
              <a:buClrTx/>
              <a:buFontTx/>
              <a:buNone/>
            </a:pPr>
            <a:endParaRPr lang="fr-FR" altLang="fr-FR" sz="1800" dirty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9482">
        <p:fade/>
      </p:transition>
    </mc:Choice>
    <mc:Fallback>
      <p:transition spd="med" advTm="194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214313" y="642938"/>
            <a:ext cx="8715375" cy="61093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fr-FR" dirty="0">
              <a:latin typeface="Segoe UI" pitchFamily="34" charset="0"/>
              <a:ea typeface="Microsoft YaHei" charset="-122"/>
              <a:cs typeface="Segoe U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Merci </a:t>
            </a:r>
            <a:r>
              <a:rPr lang="fr-FR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de votre </a:t>
            </a:r>
            <a:r>
              <a:rPr 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attention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b="1" dirty="0">
              <a:solidFill>
                <a:schemeClr val="tx1">
                  <a:lumMod val="75000"/>
                  <a:lumOff val="25000"/>
                </a:schemeClr>
              </a:solidFill>
              <a:latin typeface="Segoe UI" pitchFamily="34" charset="0"/>
              <a:ea typeface="Microsoft YaHei" charset="-122"/>
              <a:cs typeface="Segoe U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b="1" dirty="0">
              <a:solidFill>
                <a:schemeClr val="tx1">
                  <a:lumMod val="75000"/>
                  <a:lumOff val="25000"/>
                </a:schemeClr>
              </a:solidFill>
              <a:latin typeface="Segoe UI" pitchFamily="34" charset="0"/>
              <a:ea typeface="Microsoft YaHei" charset="-122"/>
              <a:cs typeface="Segoe U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b="1" dirty="0">
              <a:solidFill>
                <a:schemeClr val="tx1">
                  <a:lumMod val="75000"/>
                  <a:lumOff val="25000"/>
                </a:schemeClr>
              </a:solidFill>
              <a:latin typeface="Segoe UI" pitchFamily="34" charset="0"/>
              <a:ea typeface="Microsoft YaHei" charset="-122"/>
              <a:cs typeface="Segoe U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b="1" dirty="0">
              <a:solidFill>
                <a:schemeClr val="tx1">
                  <a:lumMod val="75000"/>
                  <a:lumOff val="25000"/>
                </a:schemeClr>
              </a:solidFill>
              <a:latin typeface="Segoe UI" pitchFamily="34" charset="0"/>
              <a:ea typeface="Microsoft YaHei" charset="-122"/>
              <a:cs typeface="Segoe U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b="1" dirty="0">
              <a:solidFill>
                <a:schemeClr val="tx1">
                  <a:lumMod val="75000"/>
                  <a:lumOff val="25000"/>
                </a:schemeClr>
              </a:solidFill>
              <a:latin typeface="Segoe UI" pitchFamily="34" charset="0"/>
              <a:ea typeface="Microsoft YaHei" charset="-122"/>
              <a:cs typeface="Segoe U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b="1" dirty="0">
              <a:solidFill>
                <a:schemeClr val="tx1">
                  <a:lumMod val="75000"/>
                  <a:lumOff val="25000"/>
                </a:schemeClr>
              </a:solidFill>
              <a:latin typeface="Segoe UI" pitchFamily="34" charset="0"/>
              <a:ea typeface="Microsoft YaHei" charset="-122"/>
              <a:cs typeface="Segoe U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b="1" dirty="0">
              <a:solidFill>
                <a:schemeClr val="tx1">
                  <a:lumMod val="75000"/>
                  <a:lumOff val="25000"/>
                </a:schemeClr>
              </a:solidFill>
              <a:latin typeface="Segoe UI" pitchFamily="34" charset="0"/>
              <a:ea typeface="Microsoft YaHei" charset="-122"/>
              <a:cs typeface="Segoe U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b="1" dirty="0">
              <a:solidFill>
                <a:schemeClr val="tx1">
                  <a:lumMod val="75000"/>
                  <a:lumOff val="25000"/>
                </a:schemeClr>
              </a:solidFill>
              <a:latin typeface="Segoe UI" pitchFamily="34" charset="0"/>
              <a:ea typeface="Microsoft YaHei" charset="-122"/>
              <a:cs typeface="Segoe U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b="1" dirty="0">
              <a:solidFill>
                <a:schemeClr val="tx1">
                  <a:lumMod val="75000"/>
                  <a:lumOff val="25000"/>
                </a:schemeClr>
              </a:solidFill>
              <a:latin typeface="Segoe UI" pitchFamily="34" charset="0"/>
              <a:ea typeface="Microsoft YaHei" charset="-122"/>
              <a:cs typeface="Segoe U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b="1" dirty="0">
              <a:solidFill>
                <a:schemeClr val="tx1">
                  <a:lumMod val="75000"/>
                  <a:lumOff val="25000"/>
                </a:schemeClr>
              </a:solidFill>
              <a:latin typeface="Segoe UI" pitchFamily="34" charset="0"/>
              <a:ea typeface="Microsoft YaHei" charset="-122"/>
              <a:cs typeface="Segoe U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b="1" dirty="0">
              <a:solidFill>
                <a:schemeClr val="tx1">
                  <a:lumMod val="75000"/>
                  <a:lumOff val="25000"/>
                </a:schemeClr>
              </a:solidFill>
              <a:latin typeface="Segoe UI" pitchFamily="34" charset="0"/>
              <a:ea typeface="Microsoft YaHei" charset="-122"/>
              <a:cs typeface="Segoe U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800" b="1" dirty="0">
              <a:solidFill>
                <a:schemeClr val="tx1">
                  <a:lumMod val="75000"/>
                  <a:lumOff val="25000"/>
                </a:schemeClr>
              </a:solidFill>
              <a:latin typeface="Segoe UI" pitchFamily="34" charset="0"/>
              <a:ea typeface="Microsoft YaHei" charset="-122"/>
              <a:cs typeface="Segoe U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Pour plus d’informations :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fr-FR" sz="1800" b="1" dirty="0">
                <a:solidFill>
                  <a:srgbClr val="759E00"/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DERVENN</a:t>
            </a:r>
            <a:r>
              <a:rPr lang="fr-F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 - Génie écologique &amp; </a:t>
            </a:r>
            <a:r>
              <a:rPr lang="fr-FR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écosystèmes</a:t>
            </a:r>
            <a:endParaRPr lang="fr-FR" sz="1800" b="1" dirty="0">
              <a:solidFill>
                <a:schemeClr val="tx1">
                  <a:lumMod val="75000"/>
                  <a:lumOff val="25000"/>
                </a:schemeClr>
              </a:solidFill>
              <a:latin typeface="Segoe UI" pitchFamily="34" charset="0"/>
              <a:ea typeface="Microsoft YaHei" charset="-122"/>
              <a:cs typeface="Segoe U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  </a:t>
            </a:r>
            <a:endParaRPr lang="fr-FR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Segoe UI" pitchFamily="34" charset="0"/>
              <a:ea typeface="Microsoft YaHei" charset="-122"/>
              <a:cs typeface="Segoe U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  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28, le Chemin Chaussé - 35 250 </a:t>
            </a:r>
            <a:r>
              <a:rPr lang="fr-FR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Mouazé</a:t>
            </a: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Segoe UI" pitchFamily="34" charset="0"/>
              <a:ea typeface="Microsoft YaHei" charset="-122"/>
              <a:cs typeface="Segoe U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02 99 55 55 05 </a:t>
            </a:r>
            <a:endParaRPr lang="fr-FR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Segoe UI" pitchFamily="34" charset="0"/>
              <a:ea typeface="Microsoft YaHei" charset="-122"/>
              <a:cs typeface="Segoe UI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h.soyer@dervenn.com</a:t>
            </a: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/>
            </a:r>
            <a:b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</a:b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www.dervenn.com</a:t>
            </a:r>
            <a:endParaRPr lang="fr-FR" sz="1600" dirty="0">
              <a:latin typeface="Segoe UI" pitchFamily="34" charset="0"/>
              <a:ea typeface="Microsoft YaHei" charset="-122"/>
              <a:cs typeface="Segoe UI" pitchFamily="34" charset="0"/>
            </a:endParaRPr>
          </a:p>
        </p:txBody>
      </p:sp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2931122" y="2060848"/>
            <a:ext cx="3281756" cy="2217998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120">
        <p:fade/>
      </p:transition>
    </mc:Choice>
    <mc:Fallback>
      <p:transition spd="med" advTm="141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2E7B8F9F-2698-481A-8391-5DDE718FA83B}" type="slidenum">
              <a:rPr lang="fr-FR" altLang="fr-FR" smtClean="0"/>
              <a:pPr/>
              <a:t>2</a:t>
            </a:fld>
            <a:endParaRPr lang="fr-FR" altLang="fr-FR"/>
          </a:p>
        </p:txBody>
      </p:sp>
      <p:sp>
        <p:nvSpPr>
          <p:cNvPr id="4" name="Rectangle 3"/>
          <p:cNvSpPr/>
          <p:nvPr/>
        </p:nvSpPr>
        <p:spPr>
          <a:xfrm>
            <a:off x="1019752" y="1052736"/>
            <a:ext cx="7236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alt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Une vision à long terme: « Assurer la compatibilité de nos activités avec les écosystèmes »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4" y="1921228"/>
            <a:ext cx="7620632" cy="4804797"/>
          </a:xfrm>
          <a:prstGeom prst="rect">
            <a:avLst/>
          </a:prstGeom>
        </p:spPr>
      </p:pic>
      <p:sp>
        <p:nvSpPr>
          <p:cNvPr id="18" name="Titre 1"/>
          <p:cNvSpPr txBox="1">
            <a:spLocks/>
          </p:cNvSpPr>
          <p:nvPr/>
        </p:nvSpPr>
        <p:spPr bwMode="auto">
          <a:xfrm>
            <a:off x="428625" y="169228"/>
            <a:ext cx="8715375" cy="433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>
            <a:lvl1pPr marL="890588" indent="-444500" eaLnBrk="0" hangingPunct="0">
              <a:tabLst>
                <a:tab pos="8937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8937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8937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8937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8937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37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37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37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37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spcAft>
                <a:spcPts val="1000"/>
              </a:spcAft>
            </a:pPr>
            <a:r>
              <a:rPr lang="fr-FR" altLang="fr-FR" sz="2200" b="1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Le porteur de projet: </a:t>
            </a:r>
            <a:r>
              <a:rPr lang="fr-FR" altLang="fr-FR" sz="2200" dirty="0" smtClean="0">
                <a:latin typeface="Segoe UI" panose="020B0502040204020203" pitchFamily="34" charset="0"/>
                <a:cs typeface="Segoe UI" panose="020B0502040204020203" pitchFamily="34" charset="0"/>
              </a:rPr>
              <a:t>Dervenn </a:t>
            </a:r>
            <a:endParaRPr lang="fr-FR" altLang="fr-FR" sz="22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308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56"/>
    </mc:Choice>
    <mc:Fallback>
      <p:transition spd="slow" advTm="28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8"/>
          <p:cNvSpPr txBox="1">
            <a:spLocks noChangeArrowheads="1"/>
          </p:cNvSpPr>
          <p:nvPr/>
        </p:nvSpPr>
        <p:spPr bwMode="auto">
          <a:xfrm>
            <a:off x="1331913" y="6308725"/>
            <a:ext cx="1368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altLang="fr-FR"/>
          </a:p>
        </p:txBody>
      </p:sp>
      <p:sp>
        <p:nvSpPr>
          <p:cNvPr id="24579" name="ZoneTexte 7"/>
          <p:cNvSpPr txBox="1">
            <a:spLocks noChangeArrowheads="1"/>
          </p:cNvSpPr>
          <p:nvPr/>
        </p:nvSpPr>
        <p:spPr bwMode="auto">
          <a:xfrm>
            <a:off x="-571500" y="1643063"/>
            <a:ext cx="3071813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1">
              <a:lnSpc>
                <a:spcPct val="70000"/>
              </a:lnSpc>
              <a:spcBef>
                <a:spcPts val="700"/>
              </a:spcBef>
              <a:buClr>
                <a:srgbClr val="759E00"/>
              </a:buClr>
              <a:buSzPct val="85000"/>
              <a:buFont typeface="Arial" charset="0"/>
              <a:buChar char="►"/>
              <a:defRPr/>
            </a:pPr>
            <a:endParaRPr lang="fr-FR" sz="1800" dirty="0">
              <a:solidFill>
                <a:srgbClr val="FF0000"/>
              </a:solidFill>
              <a:latin typeface="Segoe UI" pitchFamily="34" charset="0"/>
              <a:cs typeface="Segoe UI" pitchFamily="34" charset="0"/>
            </a:endParaRPr>
          </a:p>
          <a:p>
            <a:pPr lvl="1">
              <a:lnSpc>
                <a:spcPct val="70000"/>
              </a:lnSpc>
              <a:spcBef>
                <a:spcPts val="700"/>
              </a:spcBef>
              <a:buClr>
                <a:srgbClr val="B0002D"/>
              </a:buClr>
              <a:buSzPct val="85000"/>
              <a:buFont typeface="Wingdings" pitchFamily="2" charset="2"/>
              <a:buNone/>
              <a:defRPr/>
            </a:pP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	</a:t>
            </a: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Le territoire d’expérimentation du projet</a:t>
            </a:r>
          </a:p>
          <a:p>
            <a:pPr lvl="1">
              <a:lnSpc>
                <a:spcPct val="70000"/>
              </a:lnSpc>
              <a:spcBef>
                <a:spcPts val="700"/>
              </a:spcBef>
              <a:buClr>
                <a:srgbClr val="B0002D"/>
              </a:buClr>
              <a:buSzPct val="85000"/>
              <a:buFont typeface="Wingdings" pitchFamily="2" charset="2"/>
              <a:buNone/>
              <a:defRPr/>
            </a:pP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ea typeface="Microsoft YaHei" charset="-122"/>
              <a:cs typeface="Segoe UI" pitchFamily="34" charset="0"/>
            </a:endParaRPr>
          </a:p>
          <a:p>
            <a:pPr lvl="1">
              <a:lnSpc>
                <a:spcPct val="70000"/>
              </a:lnSpc>
              <a:spcBef>
                <a:spcPts val="700"/>
              </a:spcBef>
              <a:buClr>
                <a:srgbClr val="B0002D"/>
              </a:buClr>
              <a:buSzPct val="85000"/>
              <a:buFont typeface="Wingdings" pitchFamily="2" charset="2"/>
              <a:buNone/>
              <a:defRPr/>
            </a:pPr>
            <a:r>
              <a:rPr lang="fr-F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	Le sous bassin versant de l’</a:t>
            </a:r>
            <a:r>
              <a:rPr lang="fr-F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Aff</a:t>
            </a: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ea typeface="Microsoft YaHei" charset="-122"/>
              <a:cs typeface="Segoe UI" pitchFamily="34" charset="0"/>
            </a:endParaRPr>
          </a:p>
          <a:p>
            <a:pPr lvl="1">
              <a:lnSpc>
                <a:spcPct val="70000"/>
              </a:lnSpc>
              <a:spcBef>
                <a:spcPts val="700"/>
              </a:spcBef>
              <a:buClr>
                <a:srgbClr val="B0002D"/>
              </a:buClr>
              <a:buSzPct val="85000"/>
              <a:buFont typeface="Wingdings" pitchFamily="2" charset="2"/>
              <a:buNone/>
              <a:defRPr/>
            </a:pPr>
            <a:endParaRPr lang="fr-FR" sz="2000" dirty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ea typeface="Microsoft YaHei" charset="-122"/>
              <a:cs typeface="Segoe UI" pitchFamily="34" charset="0"/>
            </a:endParaRPr>
          </a:p>
        </p:txBody>
      </p:sp>
      <p:pic>
        <p:nvPicPr>
          <p:cNvPr id="3891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2" t="14166" r="28645" b="8333"/>
          <a:stretch>
            <a:fillRect/>
          </a:stretch>
        </p:blipFill>
        <p:spPr bwMode="auto">
          <a:xfrm>
            <a:off x="2714625" y="-14288"/>
            <a:ext cx="6429375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rrondir un rectangle avec un coin du même côté 5"/>
          <p:cNvSpPr/>
          <p:nvPr/>
        </p:nvSpPr>
        <p:spPr bwMode="auto">
          <a:xfrm>
            <a:off x="7929563" y="1643063"/>
            <a:ext cx="857250" cy="428625"/>
          </a:xfrm>
          <a:prstGeom prst="round2SameRect">
            <a:avLst/>
          </a:prstGeom>
          <a:solidFill>
            <a:srgbClr val="FFFF00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6" charset="0"/>
                <a:ea typeface="Microsoft YaHei" charset="-122"/>
              </a:rPr>
              <a:t>Rennes</a:t>
            </a:r>
          </a:p>
        </p:txBody>
      </p:sp>
      <p:sp>
        <p:nvSpPr>
          <p:cNvPr id="7" name="Arrondir un rectangle avec un coin du même côté 6"/>
          <p:cNvSpPr/>
          <p:nvPr/>
        </p:nvSpPr>
        <p:spPr bwMode="auto">
          <a:xfrm>
            <a:off x="5857875" y="5143500"/>
            <a:ext cx="785813" cy="428625"/>
          </a:xfrm>
          <a:prstGeom prst="round2SameRect">
            <a:avLst/>
          </a:prstGeom>
          <a:solidFill>
            <a:srgbClr val="FFFF00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6" charset="0"/>
                <a:ea typeface="Microsoft YaHei" charset="-122"/>
              </a:rPr>
              <a:t>Redon</a:t>
            </a:r>
          </a:p>
        </p:txBody>
      </p:sp>
      <p:sp>
        <p:nvSpPr>
          <p:cNvPr id="8" name="Arrondir un rectangle avec un coin du même côté 7"/>
          <p:cNvSpPr/>
          <p:nvPr/>
        </p:nvSpPr>
        <p:spPr bwMode="auto">
          <a:xfrm>
            <a:off x="3929063" y="3071813"/>
            <a:ext cx="1071562" cy="357187"/>
          </a:xfrm>
          <a:prstGeom prst="round2SameRect">
            <a:avLst/>
          </a:prstGeom>
          <a:solidFill>
            <a:srgbClr val="FFFF00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r>
              <a:rPr lang="fr-FR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6" charset="0"/>
                <a:ea typeface="Microsoft YaHei" charset="-122"/>
              </a:rPr>
              <a:t>Ploërmel</a:t>
            </a:r>
          </a:p>
        </p:txBody>
      </p:sp>
      <p:sp>
        <p:nvSpPr>
          <p:cNvPr id="9" name="Arrondir un rectangle avec un coin du même côté 8"/>
          <p:cNvSpPr/>
          <p:nvPr/>
        </p:nvSpPr>
        <p:spPr bwMode="auto">
          <a:xfrm>
            <a:off x="5003720" y="1772816"/>
            <a:ext cx="1368479" cy="576064"/>
          </a:xfrm>
          <a:prstGeom prst="round2SameRect">
            <a:avLst/>
          </a:prstGeom>
          <a:solidFill>
            <a:srgbClr val="FFFF00"/>
          </a:solidFill>
          <a:ln w="9525" cap="flat" cmpd="sng" algn="ctr">
            <a:solidFill>
              <a:schemeClr val="accent5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Font typeface="Times New Roman" pitchFamily="16" charset="0"/>
              <a:buNone/>
              <a:defRPr/>
            </a:pPr>
            <a:r>
              <a:rPr lang="fr-FR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6" charset="0"/>
                <a:ea typeface="Microsoft YaHei" charset="-122"/>
              </a:rPr>
              <a:t>Paimpont / Brocéliande</a:t>
            </a:r>
            <a:endParaRPr lang="fr-FR" sz="16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6" charset="0"/>
              <a:ea typeface="Microsoft YaHei" charset="-122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2676">
        <p:fade/>
      </p:transition>
    </mc:Choice>
    <mc:Fallback>
      <p:transition spd="med" advTm="326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15" descr="Dervenn LOGO.jp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</a:blip>
          <a:srcRect/>
          <a:stretch>
            <a:fillRect/>
          </a:stretch>
        </p:blipFill>
        <p:spPr bwMode="auto">
          <a:xfrm>
            <a:off x="179512" y="5980412"/>
            <a:ext cx="919684" cy="77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Titre 1"/>
          <p:cNvSpPr txBox="1">
            <a:spLocks/>
          </p:cNvSpPr>
          <p:nvPr/>
        </p:nvSpPr>
        <p:spPr bwMode="auto">
          <a:xfrm>
            <a:off x="428625" y="0"/>
            <a:ext cx="8715375" cy="77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>
            <a:spAutoFit/>
          </a:bodyPr>
          <a:lstStyle>
            <a:lvl1pPr marL="890588" indent="-444500" eaLnBrk="0" hangingPunct="0">
              <a:tabLst>
                <a:tab pos="8937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8937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8937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8937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8937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37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37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37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937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spcAft>
                <a:spcPts val="1000"/>
              </a:spcAft>
            </a:pPr>
            <a:r>
              <a:rPr lang="fr-FR" altLang="fr-FR" sz="2200" b="1" i="1" dirty="0">
                <a:latin typeface="Segoe UI" panose="020B0502040204020203" pitchFamily="34" charset="0"/>
                <a:cs typeface="Segoe UI" panose="020B0502040204020203" pitchFamily="34" charset="0"/>
              </a:rPr>
              <a:t>De fortes pressions foncières </a:t>
            </a:r>
            <a:r>
              <a:rPr lang="fr-FR" altLang="fr-FR" sz="2200" dirty="0">
                <a:latin typeface="Segoe UI" panose="020B0502040204020203" pitchFamily="34" charset="0"/>
                <a:cs typeface="Segoe UI" panose="020B0502040204020203" pitchFamily="34" charset="0"/>
              </a:rPr>
              <a:t>: notamment liées à l’évolution démographique du bassin</a:t>
            </a:r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4438"/>
            <a:ext cx="5905500" cy="359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ZoneTexte 18"/>
          <p:cNvSpPr txBox="1"/>
          <p:nvPr/>
        </p:nvSpPr>
        <p:spPr>
          <a:xfrm>
            <a:off x="0" y="4786313"/>
            <a:ext cx="428625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Evolution de la population de 1990 à 2006 , Source: INSEE</a:t>
            </a:r>
          </a:p>
        </p:txBody>
      </p:sp>
      <p:pic>
        <p:nvPicPr>
          <p:cNvPr id="39942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" r="1262"/>
          <a:stretch>
            <a:fillRect/>
          </a:stretch>
        </p:blipFill>
        <p:spPr bwMode="auto">
          <a:xfrm>
            <a:off x="4841875" y="3357563"/>
            <a:ext cx="4302125" cy="3500437"/>
          </a:xfrm>
          <a:prstGeom prst="rect">
            <a:avLst/>
          </a:prstGeom>
          <a:noFill/>
          <a:ln w="19050">
            <a:solidFill>
              <a:srgbClr val="E36C0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34304">
        <p:fade/>
      </p:transition>
    </mc:Choice>
    <mc:Fallback>
      <p:transition spd="med" advTm="343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5" descr="Dervenn LOGO.jpg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</a:blip>
          <a:srcRect/>
          <a:stretch>
            <a:fillRect/>
          </a:stretch>
        </p:blipFill>
        <p:spPr bwMode="auto">
          <a:xfrm>
            <a:off x="179512" y="5980412"/>
            <a:ext cx="919684" cy="77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 Box 8"/>
          <p:cNvSpPr txBox="1">
            <a:spLocks noChangeArrowheads="1"/>
          </p:cNvSpPr>
          <p:nvPr/>
        </p:nvSpPr>
        <p:spPr bwMode="auto">
          <a:xfrm>
            <a:off x="1331913" y="6308725"/>
            <a:ext cx="1368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altLang="fr-FR"/>
          </a:p>
        </p:txBody>
      </p:sp>
      <p:sp>
        <p:nvSpPr>
          <p:cNvPr id="47108" name="Forme libre 1"/>
          <p:cNvSpPr>
            <a:spLocks noChangeArrowheads="1"/>
          </p:cNvSpPr>
          <p:nvPr/>
        </p:nvSpPr>
        <p:spPr bwMode="auto">
          <a:xfrm>
            <a:off x="395288" y="138113"/>
            <a:ext cx="8572500" cy="433387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1198563" indent="-739775" eaLnBrk="0" hangingPunct="0">
              <a:tabLst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fr-FR" altLang="fr-FR" sz="2200" b="1" i="1">
                <a:latin typeface="Segoe UI" panose="020B0502040204020203" pitchFamily="34" charset="0"/>
                <a:cs typeface="Segoe UI" panose="020B0502040204020203" pitchFamily="34" charset="0"/>
              </a:rPr>
              <a:t>L’actif de compensation </a:t>
            </a:r>
            <a:r>
              <a:rPr lang="fr-FR" altLang="fr-FR" sz="2200">
                <a:latin typeface="Segoe UI" panose="020B0502040204020203" pitchFamily="34" charset="0"/>
                <a:cs typeface="Segoe UI" panose="020B0502040204020203" pitchFamily="34" charset="0"/>
              </a:rPr>
              <a:t>: un actif composite innovant</a:t>
            </a:r>
          </a:p>
        </p:txBody>
      </p:sp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642938" y="1214438"/>
            <a:ext cx="7858125" cy="5143500"/>
          </a:xfrm>
          <a:prstGeom prst="rect">
            <a:avLst/>
          </a:prstGeom>
        </p:spPr>
        <p:txBody>
          <a:bodyPr/>
          <a:lstStyle/>
          <a:p>
            <a:pPr marL="446088" lvl="1" indent="-360363">
              <a:spcBef>
                <a:spcPts val="700"/>
              </a:spcBef>
              <a:buClr>
                <a:srgbClr val="759E00"/>
              </a:buClr>
              <a:buSzPct val="85000"/>
              <a:buFont typeface="Arial" charset="0"/>
              <a:buChar char="►"/>
              <a:defRPr/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L’actif de compensation composite, inédit à plusieurs niveaux</a:t>
            </a: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ea typeface="Microsoft YaHei" charset="-122"/>
              <a:cs typeface="Segoe UI" pitchFamily="34" charset="0"/>
            </a:endParaRPr>
          </a:p>
        </p:txBody>
      </p:sp>
      <p:pic>
        <p:nvPicPr>
          <p:cNvPr id="471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9" t="3436" r="7680"/>
          <a:stretch>
            <a:fillRect/>
          </a:stretch>
        </p:blipFill>
        <p:spPr bwMode="auto">
          <a:xfrm>
            <a:off x="0" y="4143375"/>
            <a:ext cx="3863975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-357188" y="1785938"/>
            <a:ext cx="4569148" cy="4221162"/>
          </a:xfrm>
          <a:prstGeom prst="rect">
            <a:avLst/>
          </a:prstGeom>
        </p:spPr>
        <p:txBody>
          <a:bodyPr/>
          <a:lstStyle/>
          <a:p>
            <a:pPr marL="846138" lvl="2" indent="-360363">
              <a:spcBef>
                <a:spcPts val="700"/>
              </a:spcBef>
              <a:buClr>
                <a:srgbClr val="759E00"/>
              </a:buClr>
              <a:buSzPct val="85000"/>
              <a:buFont typeface="Wingdings" pitchFamily="2" charset="2"/>
              <a:buChar char="ü"/>
              <a:defRPr/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Un </a:t>
            </a:r>
            <a:r>
              <a:rPr lang="fr-FR" sz="1600" b="1" dirty="0">
                <a:solidFill>
                  <a:srgbClr val="759E00"/>
                </a:solidFill>
                <a:latin typeface="Segoe UI" pitchFamily="34" charset="0"/>
                <a:cs typeface="Segoe UI" pitchFamily="34" charset="0"/>
              </a:rPr>
              <a:t>cœur d’actif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: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  <a:sym typeface="Wingdings" pitchFamily="2" charset="2"/>
              </a:rPr>
              <a:t> </a:t>
            </a: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  <a:sym typeface="Wingdings" pitchFamily="2" charset="2"/>
              </a:rPr>
              <a:t>réponse à l’exigence </a:t>
            </a:r>
            <a:r>
              <a:rPr lang="fr-F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  <a:sym typeface="Wingdings" pitchFamily="2" charset="2"/>
              </a:rPr>
              <a:t>réglementaire </a:t>
            </a:r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  <a:sym typeface="Wingdings" pitchFamily="2" charset="2"/>
              </a:rPr>
              <a:t>(entité fonctionnelle d’habitat, EFH)</a:t>
            </a: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cs typeface="Segoe UI" pitchFamily="34" charset="0"/>
              <a:sym typeface="Wingdings" pitchFamily="2" charset="2"/>
            </a:endParaRPr>
          </a:p>
          <a:p>
            <a:pPr marL="846138" lvl="2" indent="-360363">
              <a:spcBef>
                <a:spcPts val="700"/>
              </a:spcBef>
              <a:buClr>
                <a:srgbClr val="759E00"/>
              </a:buClr>
              <a:buSzPct val="85000"/>
              <a:buFont typeface="Wingdings" pitchFamily="2" charset="2"/>
              <a:buChar char="ü"/>
              <a:defRPr/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Des </a:t>
            </a:r>
            <a:r>
              <a:rPr lang="fr-FR" sz="1600" b="1" dirty="0">
                <a:solidFill>
                  <a:srgbClr val="759E00"/>
                </a:solidFill>
                <a:latin typeface="Segoe UI" pitchFamily="34" charset="0"/>
                <a:cs typeface="Segoe UI" pitchFamily="34" charset="0"/>
              </a:rPr>
              <a:t>zones de production de services écosystémiques</a:t>
            </a: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 </a:t>
            </a:r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(matrice écrin : entité de gestion, EG)</a:t>
            </a:r>
            <a:endParaRPr lang="fr-FR" sz="800" dirty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ea typeface="Microsoft YaHei" charset="-122"/>
              <a:cs typeface="Segoe UI" pitchFamily="34" charset="0"/>
            </a:endParaRPr>
          </a:p>
          <a:p>
            <a:pPr marL="846138" lvl="2" indent="-360363">
              <a:spcBef>
                <a:spcPts val="700"/>
              </a:spcBef>
              <a:buClr>
                <a:srgbClr val="759E00"/>
              </a:buClr>
              <a:buSzPct val="85000"/>
              <a:buFont typeface="Wingdings" pitchFamily="2" charset="2"/>
              <a:buChar char="ü"/>
              <a:defRPr/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Des </a:t>
            </a:r>
            <a:r>
              <a:rPr lang="fr-FR" sz="1600" b="1" dirty="0">
                <a:solidFill>
                  <a:srgbClr val="759E00"/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actions complémentaires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: sur des espaces rares ou qui subissent peu de pression</a:t>
            </a:r>
          </a:p>
          <a:p>
            <a:pPr marL="446088" lvl="1" indent="-360363">
              <a:spcBef>
                <a:spcPts val="700"/>
              </a:spcBef>
              <a:buClr>
                <a:srgbClr val="759E00"/>
              </a:buClr>
              <a:buSzPct val="85000"/>
              <a:buFont typeface="Arial" charset="0"/>
              <a:buChar char="►"/>
              <a:defRPr/>
            </a:pP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ea typeface="Microsoft YaHei" charset="-122"/>
              <a:cs typeface="Segoe UI" pitchFamily="34" charset="0"/>
            </a:endParaRPr>
          </a:p>
          <a:p>
            <a:pPr>
              <a:buClr>
                <a:srgbClr val="759E00"/>
              </a:buClr>
              <a:buFont typeface="Wingdings" pitchFamily="2" charset="2"/>
              <a:buChar char="Ø"/>
              <a:defRPr/>
            </a:pP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ea typeface="Microsoft YaHei" charset="-122"/>
              <a:cs typeface="Segoe UI" pitchFamily="34" charset="0"/>
            </a:endParaRPr>
          </a:p>
          <a:p>
            <a:pPr>
              <a:buClr>
                <a:srgbClr val="759E00"/>
              </a:buClr>
              <a:buFont typeface="Wingdings" pitchFamily="2" charset="2"/>
              <a:buChar char="Ø"/>
              <a:defRPr/>
            </a:pP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ea typeface="Microsoft YaHei" charset="-122"/>
              <a:cs typeface="Segoe UI" pitchFamily="34" charset="0"/>
            </a:endParaRPr>
          </a:p>
          <a:p>
            <a:pPr>
              <a:buClr>
                <a:srgbClr val="759E00"/>
              </a:buClr>
              <a:defRPr/>
            </a:pP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ea typeface="Microsoft YaHei" charset="-122"/>
              <a:cs typeface="Segoe UI" pitchFamily="34" charset="0"/>
            </a:endParaRPr>
          </a:p>
          <a:p>
            <a:pPr>
              <a:buClr>
                <a:srgbClr val="759E00"/>
              </a:buClr>
              <a:buFont typeface="Wingdings" pitchFamily="2" charset="2"/>
              <a:buChar char="Ø"/>
              <a:defRPr/>
            </a:pP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ea typeface="Microsoft YaHei" charset="-122"/>
              <a:cs typeface="Segoe UI" pitchFamily="34" charset="0"/>
            </a:endParaRPr>
          </a:p>
        </p:txBody>
      </p:sp>
      <p:sp>
        <p:nvSpPr>
          <p:cNvPr id="47112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/>
            <a:fld id="{16311660-A3F1-4B4C-8DF5-1CF9F101491B}" type="slidenum">
              <a:rPr lang="fr-FR" altLang="fr-FR" sz="1200">
                <a:solidFill>
                  <a:srgbClr val="898989"/>
                </a:solidFill>
                <a:ea typeface="Arial Unicode MS" panose="020B0604020202020204" pitchFamily="34" charset="-128"/>
              </a:rPr>
              <a:pPr eaLnBrk="1" hangingPunct="1"/>
              <a:t>5</a:t>
            </a:fld>
            <a:endParaRPr lang="fr-FR" altLang="fr-FR" sz="1200">
              <a:solidFill>
                <a:srgbClr val="898989"/>
              </a:solidFill>
              <a:ea typeface="Arial Unicode MS" panose="020B0604020202020204" pitchFamily="34" charset="-128"/>
            </a:endParaRPr>
          </a:p>
        </p:txBody>
      </p:sp>
      <p:pic>
        <p:nvPicPr>
          <p:cNvPr id="4711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97" t="24567" r="37665" b="17973"/>
          <a:stretch>
            <a:fillRect/>
          </a:stretch>
        </p:blipFill>
        <p:spPr bwMode="auto">
          <a:xfrm>
            <a:off x="4096692" y="1855787"/>
            <a:ext cx="5089525" cy="450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2087">
        <p:fade/>
      </p:transition>
    </mc:Choice>
    <mc:Fallback>
      <p:transition spd="med" advTm="12208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8"/>
          <p:cNvSpPr>
            <a:spLocks noGrp="1" noChangeArrowheads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/>
            <a:fld id="{339D67A9-6607-4AF7-965A-374AB01CD30C}" type="slidenum">
              <a:rPr lang="fr-FR" altLang="fr-FR" sz="1200">
                <a:solidFill>
                  <a:srgbClr val="898989"/>
                </a:solidFill>
                <a:ea typeface="Arial Unicode MS" panose="020B0604020202020204" pitchFamily="34" charset="-128"/>
              </a:rPr>
              <a:pPr eaLnBrk="1" hangingPunct="1"/>
              <a:t>6</a:t>
            </a:fld>
            <a:endParaRPr lang="fr-FR" altLang="fr-FR" sz="1200">
              <a:solidFill>
                <a:srgbClr val="898989"/>
              </a:solidFill>
              <a:ea typeface="Arial Unicode MS" panose="020B0604020202020204" pitchFamily="34" charset="-128"/>
            </a:endParaRPr>
          </a:p>
        </p:txBody>
      </p:sp>
      <p:sp>
        <p:nvSpPr>
          <p:cNvPr id="48131" name="Text Box 8"/>
          <p:cNvSpPr txBox="1">
            <a:spLocks noChangeArrowheads="1"/>
          </p:cNvSpPr>
          <p:nvPr/>
        </p:nvSpPr>
        <p:spPr bwMode="auto">
          <a:xfrm>
            <a:off x="1331913" y="6308725"/>
            <a:ext cx="1368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fr-FR" altLang="fr-FR"/>
          </a:p>
        </p:txBody>
      </p:sp>
      <p:sp>
        <p:nvSpPr>
          <p:cNvPr id="48132" name="Forme libre 1"/>
          <p:cNvSpPr>
            <a:spLocks noChangeArrowheads="1"/>
          </p:cNvSpPr>
          <p:nvPr/>
        </p:nvSpPr>
        <p:spPr bwMode="auto">
          <a:xfrm>
            <a:off x="571500" y="0"/>
            <a:ext cx="8572500" cy="7715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1198563" indent="-739775" eaLnBrk="0" hangingPunct="0">
              <a:tabLst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fr-FR" altLang="fr-FR" sz="2200" b="1" i="1" dirty="0">
                <a:latin typeface="Segoe UI" panose="020B0502040204020203" pitchFamily="34" charset="0"/>
                <a:cs typeface="Segoe UI" panose="020B0502040204020203" pitchFamily="34" charset="0"/>
              </a:rPr>
              <a:t>L’agri-écologie:</a:t>
            </a:r>
            <a:r>
              <a:rPr lang="fr-FR" altLang="fr-FR" sz="2200" dirty="0">
                <a:latin typeface="Segoe UI" panose="020B0502040204020203" pitchFamily="34" charset="0"/>
                <a:cs typeface="Segoe UI" panose="020B0502040204020203" pitchFamily="34" charset="0"/>
              </a:rPr>
              <a:t> une réponse au problème de disponibilité foncière et de déprise agricole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-179388" y="1125538"/>
            <a:ext cx="9144001" cy="5199062"/>
          </a:xfrm>
          <a:prstGeom prst="rect">
            <a:avLst/>
          </a:prstGeom>
        </p:spPr>
        <p:txBody>
          <a:bodyPr/>
          <a:lstStyle/>
          <a:p>
            <a:pPr lvl="1">
              <a:lnSpc>
                <a:spcPct val="70000"/>
              </a:lnSpc>
              <a:spcBef>
                <a:spcPts val="700"/>
              </a:spcBef>
              <a:buClr>
                <a:srgbClr val="B0002D"/>
              </a:buClr>
              <a:buSzPct val="85000"/>
              <a:defRPr/>
            </a:pPr>
            <a:endParaRPr lang="fr-FR" sz="1800" dirty="0">
              <a:solidFill>
                <a:srgbClr val="759E00"/>
              </a:solidFill>
              <a:latin typeface="Segoe UI" pitchFamily="34" charset="0"/>
              <a:ea typeface="Microsoft YaHei" charset="-122"/>
              <a:cs typeface="Segoe UI" pitchFamily="34" charset="0"/>
            </a:endParaRPr>
          </a:p>
          <a:p>
            <a:pPr marL="720000" lvl="1" indent="0">
              <a:lnSpc>
                <a:spcPct val="70000"/>
              </a:lnSpc>
              <a:spcBef>
                <a:spcPts val="700"/>
              </a:spcBef>
              <a:buClr>
                <a:srgbClr val="B0002D"/>
              </a:buClr>
              <a:buSzPct val="85000"/>
              <a:defRPr/>
            </a:pP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Une démarche innovante d’</a:t>
            </a:r>
            <a:r>
              <a:rPr lang="fr-FR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agri-écologie</a:t>
            </a: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 favorise une </a:t>
            </a:r>
            <a:r>
              <a:rPr lang="fr-FR" sz="1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vision</a:t>
            </a: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 </a:t>
            </a:r>
            <a:r>
              <a:rPr lang="fr-FR" sz="1800" b="1" dirty="0">
                <a:solidFill>
                  <a:schemeClr val="accent3"/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positive</a:t>
            </a: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 </a:t>
            </a:r>
            <a:r>
              <a:rPr lang="fr-FR" sz="1800" b="1" dirty="0">
                <a:solidFill>
                  <a:schemeClr val="accent3"/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et</a:t>
            </a: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 </a:t>
            </a:r>
            <a:r>
              <a:rPr lang="fr-FR" sz="1800" b="1" dirty="0">
                <a:solidFill>
                  <a:schemeClr val="accent3"/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optimiste</a:t>
            </a:r>
            <a:r>
              <a:rPr lang="fr-FR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 </a:t>
            </a:r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du territoire, en alliant les valeurs économiques, écologiques et agricoles. </a:t>
            </a:r>
          </a:p>
          <a:p>
            <a:pPr lvl="1">
              <a:lnSpc>
                <a:spcPct val="70000"/>
              </a:lnSpc>
              <a:spcBef>
                <a:spcPts val="0"/>
              </a:spcBef>
              <a:buClr>
                <a:srgbClr val="B0002D"/>
              </a:buClr>
              <a:buSzPct val="85000"/>
              <a:defRPr/>
            </a:pPr>
            <a:endParaRPr lang="fr-FR" sz="6000" dirty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ea typeface="Microsoft YaHei" charset="-122"/>
              <a:cs typeface="Segoe UI" pitchFamily="34" charset="0"/>
            </a:endParaRPr>
          </a:p>
          <a:p>
            <a:pPr lvl="1">
              <a:lnSpc>
                <a:spcPct val="70000"/>
              </a:lnSpc>
              <a:spcBef>
                <a:spcPts val="700"/>
              </a:spcBef>
              <a:buClr>
                <a:schemeClr val="hlink"/>
              </a:buClr>
              <a:buSzPct val="85000"/>
              <a:buFont typeface="Wingdings" pitchFamily="2" charset="2"/>
              <a:buNone/>
              <a:defRPr/>
            </a:pPr>
            <a:endParaRPr lang="fr-FR" sz="1800" b="1" kern="0" dirty="0">
              <a:solidFill>
                <a:srgbClr val="000000"/>
              </a:solidFill>
              <a:latin typeface="+mn-lt"/>
              <a:ea typeface="+mn-ea"/>
            </a:endParaRP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43188" y="2288398"/>
            <a:ext cx="3300412" cy="3185158"/>
          </a:xfrm>
          <a:prstGeom prst="round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ZoneTexte 8"/>
          <p:cNvSpPr txBox="1"/>
          <p:nvPr/>
        </p:nvSpPr>
        <p:spPr>
          <a:xfrm>
            <a:off x="485775" y="2286000"/>
            <a:ext cx="221456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Développer un nouveau modèle d’entreprise agricole qui associe </a:t>
            </a:r>
            <a:r>
              <a:rPr lang="fr-FR" sz="1200" b="1" dirty="0">
                <a:solidFill>
                  <a:srgbClr val="759E00"/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production agricole de qualité et cohérence avec les dynamiques naturelles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28625" y="4071938"/>
            <a:ext cx="2214563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Préserver </a:t>
            </a:r>
            <a:r>
              <a:rPr lang="fr-FR" sz="1200" b="1" dirty="0">
                <a:solidFill>
                  <a:srgbClr val="759E00"/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un tissu économique du territoire 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en valorisant le rôle positif des agriculteurs</a:t>
            </a:r>
            <a:endParaRPr lang="fr-FR" sz="1200" b="1" dirty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ea typeface="Microsoft YaHei" charset="-122"/>
              <a:cs typeface="Segoe UI" pitchFamily="34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143625" y="2143125"/>
            <a:ext cx="2357438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1200" b="1" dirty="0">
                <a:solidFill>
                  <a:srgbClr val="759E00"/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Optimiser les systèmes agricoles en améliorant les pratiques et les usages 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via une meilleure intégration de l’activité agricole dans le vivant.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6300788" y="3997325"/>
            <a:ext cx="23749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Mettre en place des </a:t>
            </a:r>
            <a:r>
              <a:rPr lang="fr-FR" sz="1200" b="1" dirty="0">
                <a:solidFill>
                  <a:srgbClr val="759E00"/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actions pour la conservation de la biodiversité</a:t>
            </a:r>
            <a:r>
              <a:rPr lang="fr-FR" sz="1200" dirty="0">
                <a:solidFill>
                  <a:srgbClr val="759E00"/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 </a:t>
            </a:r>
            <a:r>
              <a:rPr lang="fr-FR" sz="1200" b="1" dirty="0">
                <a:solidFill>
                  <a:srgbClr val="759E00"/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et l’optimisation des services écologiques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, sur les parcelles agricoles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5500688" y="5857875"/>
            <a:ext cx="2714625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Faire</a:t>
            </a:r>
            <a:r>
              <a:rPr lang="fr-FR" sz="1200" b="1" dirty="0">
                <a:solidFill>
                  <a:srgbClr val="759E00"/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 reconnaître et valoriser l’action de l’agriculteur 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pour le bien commun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15988" y="5445125"/>
            <a:ext cx="2071687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Améliorer la </a:t>
            </a:r>
            <a:r>
              <a:rPr lang="fr-FR" sz="1200" b="1" dirty="0">
                <a:solidFill>
                  <a:srgbClr val="759E00"/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qualité des eaux</a:t>
            </a:r>
            <a:r>
              <a:rPr lang="fr-FR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 des bassins concernés</a:t>
            </a:r>
          </a:p>
        </p:txBody>
      </p:sp>
      <p:cxnSp>
        <p:nvCxnSpPr>
          <p:cNvPr id="16" name="Connecteur en arc 15"/>
          <p:cNvCxnSpPr/>
          <p:nvPr/>
        </p:nvCxnSpPr>
        <p:spPr bwMode="auto">
          <a:xfrm>
            <a:off x="1714500" y="3500438"/>
            <a:ext cx="857250" cy="357187"/>
          </a:xfrm>
          <a:prstGeom prst="curvedConnector3">
            <a:avLst>
              <a:gd name="adj1" fmla="val -16976"/>
            </a:avLst>
          </a:prstGeom>
          <a:solidFill>
            <a:srgbClr val="00B8FF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cxnSp>
        <p:nvCxnSpPr>
          <p:cNvPr id="20" name="Connecteur en arc 19"/>
          <p:cNvCxnSpPr/>
          <p:nvPr/>
        </p:nvCxnSpPr>
        <p:spPr bwMode="auto">
          <a:xfrm>
            <a:off x="1714500" y="4929188"/>
            <a:ext cx="928688" cy="142875"/>
          </a:xfrm>
          <a:prstGeom prst="curvedConnector3">
            <a:avLst>
              <a:gd name="adj1" fmla="val -3810"/>
            </a:avLst>
          </a:prstGeom>
          <a:solidFill>
            <a:srgbClr val="00B8FF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cxnSp>
        <p:nvCxnSpPr>
          <p:cNvPr id="34" name="Connecteur en arc 33"/>
          <p:cNvCxnSpPr/>
          <p:nvPr/>
        </p:nvCxnSpPr>
        <p:spPr bwMode="auto">
          <a:xfrm rot="10800000" flipV="1">
            <a:off x="6072188" y="3214688"/>
            <a:ext cx="714375" cy="357187"/>
          </a:xfrm>
          <a:prstGeom prst="curvedConnector3">
            <a:avLst>
              <a:gd name="adj1" fmla="val -28883"/>
            </a:avLst>
          </a:prstGeom>
          <a:solidFill>
            <a:srgbClr val="00B8FF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cxnSp>
        <p:nvCxnSpPr>
          <p:cNvPr id="36" name="Connecteur en arc 35"/>
          <p:cNvCxnSpPr/>
          <p:nvPr/>
        </p:nvCxnSpPr>
        <p:spPr bwMode="auto">
          <a:xfrm rot="10800000" flipV="1">
            <a:off x="6000750" y="5072063"/>
            <a:ext cx="1000125" cy="142875"/>
          </a:xfrm>
          <a:prstGeom prst="curvedConnector3">
            <a:avLst>
              <a:gd name="adj1" fmla="val -12724"/>
            </a:avLst>
          </a:prstGeom>
          <a:solidFill>
            <a:srgbClr val="00B8FF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cxnSp>
        <p:nvCxnSpPr>
          <p:cNvPr id="41" name="Connecteur en arc 40"/>
          <p:cNvCxnSpPr/>
          <p:nvPr/>
        </p:nvCxnSpPr>
        <p:spPr bwMode="auto">
          <a:xfrm flipV="1">
            <a:off x="2643188" y="5732463"/>
            <a:ext cx="1281112" cy="196850"/>
          </a:xfrm>
          <a:prstGeom prst="curvedConnector3">
            <a:avLst>
              <a:gd name="adj1" fmla="val 99811"/>
            </a:avLst>
          </a:prstGeom>
          <a:solidFill>
            <a:srgbClr val="00B8FF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cxnSp>
        <p:nvCxnSpPr>
          <p:cNvPr id="44" name="Connecteur en arc 43"/>
          <p:cNvCxnSpPr>
            <a:stCxn id="13" idx="1"/>
          </p:cNvCxnSpPr>
          <p:nvPr/>
        </p:nvCxnSpPr>
        <p:spPr bwMode="auto">
          <a:xfrm rot="10800000">
            <a:off x="4716463" y="5734050"/>
            <a:ext cx="784225" cy="447675"/>
          </a:xfrm>
          <a:prstGeom prst="curvedConnector3">
            <a:avLst>
              <a:gd name="adj1" fmla="val 50000"/>
            </a:avLst>
          </a:prstGeom>
          <a:solidFill>
            <a:srgbClr val="00B8FF"/>
          </a:solidFill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cxn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25421">
        <p:fade/>
      </p:transition>
    </mc:Choice>
    <mc:Fallback>
      <p:transition spd="med" advTm="1254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15" descr="Dervenn LOGO.jpg"/>
          <p:cNvPicPr>
            <a:picLocks noChangeAspect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</a:blip>
          <a:srcRect/>
          <a:stretch>
            <a:fillRect/>
          </a:stretch>
        </p:blipFill>
        <p:spPr bwMode="auto">
          <a:xfrm>
            <a:off x="179512" y="5980412"/>
            <a:ext cx="919684" cy="77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Forme libre 1"/>
          <p:cNvSpPr>
            <a:spLocks noChangeArrowheads="1"/>
          </p:cNvSpPr>
          <p:nvPr/>
        </p:nvSpPr>
        <p:spPr bwMode="auto">
          <a:xfrm>
            <a:off x="395288" y="138113"/>
            <a:ext cx="8572500" cy="7715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1198563" indent="-739775" eaLnBrk="0" hangingPunct="0">
              <a:tabLst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fr-FR" altLang="fr-FR" sz="2200" b="1" i="1" dirty="0">
                <a:latin typeface="Segoe UI" panose="020B0502040204020203" pitchFamily="34" charset="0"/>
                <a:cs typeface="Segoe UI" panose="020B0502040204020203" pitchFamily="34" charset="0"/>
              </a:rPr>
              <a:t>Dispositif</a:t>
            </a:r>
            <a:r>
              <a:rPr lang="fr-FR" altLang="fr-FR" sz="2200" dirty="0">
                <a:latin typeface="Segoe UI" panose="020B0502040204020203" pitchFamily="34" charset="0"/>
                <a:cs typeface="Segoe UI" panose="020B0502040204020203" pitchFamily="34" charset="0"/>
              </a:rPr>
              <a:t> : Principe de paiement pour la maintenance des services écosystémiques 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14375" y="1071563"/>
            <a:ext cx="8143875" cy="5143500"/>
          </a:xfrm>
          <a:prstGeom prst="rect">
            <a:avLst/>
          </a:prstGeom>
        </p:spPr>
        <p:txBody>
          <a:bodyPr/>
          <a:lstStyle/>
          <a:p>
            <a:pPr algn="just">
              <a:buClr>
                <a:srgbClr val="759E00"/>
              </a:buClr>
              <a:buFont typeface="Wingdings" pitchFamily="2" charset="2"/>
              <a:buChar char="Ø"/>
              <a:defRPr/>
            </a:pP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ea typeface="Microsoft YaHei" charset="-122"/>
              <a:cs typeface="Segoe UI" pitchFamily="34" charset="0"/>
            </a:endParaRPr>
          </a:p>
        </p:txBody>
      </p:sp>
      <p:pic>
        <p:nvPicPr>
          <p:cNvPr id="49157" name="Imag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2278063"/>
            <a:ext cx="8662987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642938" y="1357313"/>
            <a:ext cx="7961312" cy="5143500"/>
          </a:xfrm>
          <a:prstGeom prst="rect">
            <a:avLst/>
          </a:prstGeom>
        </p:spPr>
        <p:txBody>
          <a:bodyPr/>
          <a:lstStyle/>
          <a:p>
            <a:pPr marL="446088" lvl="1" indent="-360363">
              <a:spcBef>
                <a:spcPts val="700"/>
              </a:spcBef>
              <a:buClr>
                <a:srgbClr val="759E00"/>
              </a:buClr>
              <a:buSzPct val="85000"/>
              <a:buFont typeface="Arial" charset="0"/>
              <a:buChar char="►"/>
              <a:defRPr/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Un nouveau modèle pour les agriculteurs et forestiers :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6394">
        <p:fade/>
      </p:transition>
    </mc:Choice>
    <mc:Fallback>
      <p:transition spd="med" advTm="963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rme libre 1"/>
          <p:cNvSpPr>
            <a:spLocks noChangeArrowheads="1"/>
          </p:cNvSpPr>
          <p:nvPr/>
        </p:nvSpPr>
        <p:spPr bwMode="auto">
          <a:xfrm>
            <a:off x="357188" y="0"/>
            <a:ext cx="8572500" cy="771525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0 w 21600"/>
              <a:gd name="T7" fmla="*/ 2147483647 h 21600"/>
              <a:gd name="T8" fmla="*/ 17694720 60000 65536"/>
              <a:gd name="T9" fmla="*/ 0 60000 65536"/>
              <a:gd name="T10" fmla="*/ 5898240 60000 65536"/>
              <a:gd name="T11" fmla="*/ 11796480 60000 65536"/>
              <a:gd name="T12" fmla="*/ 0 w 21600"/>
              <a:gd name="T13" fmla="*/ 0 h 21600"/>
              <a:gd name="T14" fmla="*/ 21600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marL="1198563" indent="-739775" eaLnBrk="0" hangingPunct="0">
              <a:tabLst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198563" algn="l"/>
                <a:tab pos="1647825" algn="l"/>
                <a:tab pos="2097088" algn="l"/>
                <a:tab pos="2546350" algn="l"/>
                <a:tab pos="2995613" algn="l"/>
                <a:tab pos="3444875" algn="l"/>
                <a:tab pos="3894138" algn="l"/>
                <a:tab pos="4343400" algn="l"/>
                <a:tab pos="4792663" algn="l"/>
                <a:tab pos="5241925" algn="l"/>
                <a:tab pos="5691188" algn="l"/>
                <a:tab pos="6140450" algn="l"/>
                <a:tab pos="6589713" algn="l"/>
                <a:tab pos="7038975" algn="l"/>
                <a:tab pos="7488238" algn="l"/>
                <a:tab pos="7937500" algn="l"/>
                <a:tab pos="8386763" algn="l"/>
                <a:tab pos="8836025" algn="l"/>
                <a:tab pos="9285288" algn="l"/>
                <a:tab pos="9734550" algn="l"/>
                <a:tab pos="1018381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fr-FR" altLang="fr-FR" sz="2200" b="1" i="1">
                <a:latin typeface="Segoe UI" panose="020B0502040204020203" pitchFamily="34" charset="0"/>
                <a:cs typeface="Segoe UI" panose="020B0502040204020203" pitchFamily="34" charset="0"/>
              </a:rPr>
              <a:t>Gouvernance territoriale </a:t>
            </a:r>
            <a:r>
              <a:rPr lang="fr-FR" altLang="fr-FR" sz="2200">
                <a:latin typeface="Segoe UI" panose="020B0502040204020203" pitchFamily="34" charset="0"/>
                <a:cs typeface="Segoe UI" panose="020B0502040204020203" pitchFamily="34" charset="0"/>
              </a:rPr>
              <a:t>via une Société Coopérative d’Intérêt Collectif</a:t>
            </a:r>
          </a:p>
        </p:txBody>
      </p:sp>
      <p:sp>
        <p:nvSpPr>
          <p:cNvPr id="8" name="Rectangle 7"/>
          <p:cNvSpPr/>
          <p:nvPr/>
        </p:nvSpPr>
        <p:spPr>
          <a:xfrm>
            <a:off x="357188" y="1143000"/>
            <a:ext cx="8501062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46088" lvl="1" indent="-360363">
              <a:spcBef>
                <a:spcPts val="700"/>
              </a:spcBef>
              <a:buClr>
                <a:srgbClr val="759E00"/>
              </a:buClr>
              <a:buSzPct val="85000"/>
              <a:buFont typeface="Arial" charset="0"/>
              <a:buChar char="►"/>
              <a:defRPr/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Ci-dessous les </a:t>
            </a:r>
            <a:r>
              <a:rPr lang="fr-FR" sz="1600" b="1" dirty="0">
                <a:solidFill>
                  <a:srgbClr val="759E00"/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catégories d’associés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ea typeface="Microsoft YaHei" charset="-122"/>
                <a:cs typeface="Segoe UI" pitchFamily="34" charset="0"/>
              </a:rPr>
              <a:t>de la SCIC d’offre de compensation Bretagne (Toute personne physique ou morale de droit privé ou public, associées au capital)</a:t>
            </a:r>
          </a:p>
        </p:txBody>
      </p:sp>
      <p:pic>
        <p:nvPicPr>
          <p:cNvPr id="6" name="Image 15" descr="Dervenn LOGO.jpg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</a:blip>
          <a:srcRect/>
          <a:stretch>
            <a:fillRect/>
          </a:stretch>
        </p:blipFill>
        <p:spPr bwMode="auto">
          <a:xfrm>
            <a:off x="179512" y="5980412"/>
            <a:ext cx="919684" cy="77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à coins arrondis 6"/>
          <p:cNvSpPr/>
          <p:nvPr/>
        </p:nvSpPr>
        <p:spPr bwMode="auto">
          <a:xfrm>
            <a:off x="432247" y="2714625"/>
            <a:ext cx="1428750" cy="85725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algn="ctr">
              <a:buFont typeface="Times New Roman" pitchFamily="16" charset="0"/>
              <a:buNone/>
              <a:defRPr/>
            </a:pPr>
            <a:r>
              <a:rPr lang="fr-FR" sz="1400" b="1" dirty="0">
                <a:solidFill>
                  <a:schemeClr val="bg1"/>
                </a:solidFill>
              </a:rPr>
              <a:t>Suivi scientifique indépendant</a:t>
            </a:r>
          </a:p>
        </p:txBody>
      </p:sp>
      <p:sp>
        <p:nvSpPr>
          <p:cNvPr id="9" name="Organigramme : Alternative 8"/>
          <p:cNvSpPr/>
          <p:nvPr/>
        </p:nvSpPr>
        <p:spPr bwMode="auto">
          <a:xfrm>
            <a:off x="428625" y="1928813"/>
            <a:ext cx="1428750" cy="785812"/>
          </a:xfrm>
          <a:prstGeom prst="flowChartAlternateProcess">
            <a:avLst/>
          </a:prstGeom>
          <a:solidFill>
            <a:srgbClr val="D66F08"/>
          </a:solidFill>
          <a:ln w="9525" cap="flat" cmpd="sng" algn="ctr">
            <a:solidFill>
              <a:schemeClr val="accent6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buFont typeface="Times New Roman" pitchFamily="16" charset="0"/>
              <a:buNone/>
              <a:defRPr/>
            </a:pPr>
            <a:r>
              <a:rPr lang="fr-FR" sz="1600" b="1" dirty="0">
                <a:latin typeface="Times New Roman" pitchFamily="16" charset="0"/>
                <a:ea typeface="Microsoft YaHei" charset="-122"/>
              </a:rPr>
              <a:t>Comité de suivi local</a:t>
            </a:r>
          </a:p>
        </p:txBody>
      </p:sp>
      <p:graphicFrame>
        <p:nvGraphicFramePr>
          <p:cNvPr id="10" name="Diagramme 9"/>
          <p:cNvGraphicFramePr/>
          <p:nvPr/>
        </p:nvGraphicFramePr>
        <p:xfrm>
          <a:off x="1357290" y="2071678"/>
          <a:ext cx="7643834" cy="46360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53256" name="Espace réservé du numéro de diapositive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 eaLnBrk="0" hangingPunct="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 eaLnBrk="0" hangingPunct="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 eaLnBrk="0" hangingPunct="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 eaLnBrk="0" hangingPunct="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eaLnBrk="1" hangingPunct="1"/>
            <a:fld id="{E368F776-2025-4E17-AA9C-631498B69B0C}" type="slidenum">
              <a:rPr lang="fr-FR" altLang="fr-FR" sz="1200">
                <a:solidFill>
                  <a:srgbClr val="898989"/>
                </a:solidFill>
                <a:ea typeface="Arial Unicode MS" panose="020B0604020202020204" pitchFamily="34" charset="-128"/>
              </a:rPr>
              <a:pPr eaLnBrk="1" hangingPunct="1"/>
              <a:t>8</a:t>
            </a:fld>
            <a:endParaRPr lang="fr-FR" altLang="fr-FR" sz="1200">
              <a:solidFill>
                <a:srgbClr val="898989"/>
              </a:solidFill>
              <a:ea typeface="Arial Unicode MS" panose="020B0604020202020204" pitchFamily="34" charset="-12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81853">
        <p:fade/>
      </p:transition>
    </mc:Choice>
    <mc:Fallback>
      <p:transition spd="med" advTm="818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0063" y="1124744"/>
            <a:ext cx="8186737" cy="4525962"/>
          </a:xfrm>
        </p:spPr>
        <p:txBody>
          <a:bodyPr/>
          <a:lstStyle/>
          <a:p>
            <a:pPr marL="0" indent="0">
              <a:spcBef>
                <a:spcPts val="700"/>
              </a:spcBef>
              <a:spcAft>
                <a:spcPts val="1200"/>
              </a:spcAft>
              <a:buClr>
                <a:srgbClr val="759E00"/>
              </a:buClr>
              <a:buSzPct val="85000"/>
              <a:buFont typeface="Times New Roman" panose="02020603050405020304" pitchFamily="18" charset="0"/>
              <a:buNone/>
              <a:defRPr/>
            </a:pPr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Un projet de compensation par l’offre proposant des innovations permettant de répondre aux enjeux actuels:</a:t>
            </a:r>
          </a:p>
          <a:p>
            <a:pPr marL="685800" lvl="2">
              <a:lnSpc>
                <a:spcPct val="70000"/>
              </a:lnSpc>
              <a:spcBef>
                <a:spcPts val="1200"/>
              </a:spcBef>
              <a:spcAft>
                <a:spcPts val="600"/>
              </a:spcAft>
              <a:buClr>
                <a:srgbClr val="759E00"/>
              </a:buClr>
              <a:buSzPct val="85000"/>
              <a:buFont typeface="Wingdings" pitchFamily="2" charset="2"/>
              <a:buChar char="ü"/>
              <a:defRPr/>
            </a:pPr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Anticipation permettant la </a:t>
            </a:r>
            <a:r>
              <a:rPr lang="fr-FR" sz="1600" b="1" dirty="0" smtClean="0">
                <a:solidFill>
                  <a:srgbClr val="759E00"/>
                </a:solidFill>
                <a:latin typeface="Segoe UI" pitchFamily="34" charset="0"/>
                <a:cs typeface="Segoe UI" pitchFamily="34" charset="0"/>
              </a:rPr>
              <a:t>mutualisation de l’offre de compensation </a:t>
            </a:r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des petits projets</a:t>
            </a:r>
          </a:p>
          <a:p>
            <a:pPr marL="685800" lvl="2">
              <a:lnSpc>
                <a:spcPct val="70000"/>
              </a:lnSpc>
              <a:spcBef>
                <a:spcPts val="1200"/>
              </a:spcBef>
              <a:spcAft>
                <a:spcPts val="600"/>
              </a:spcAft>
              <a:buClr>
                <a:srgbClr val="759E00"/>
              </a:buClr>
              <a:buSzPct val="85000"/>
              <a:buFont typeface="Wingdings" pitchFamily="2" charset="2"/>
              <a:buChar char="ü"/>
              <a:defRPr/>
            </a:pPr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Réponse à la disponibilité foncière via la </a:t>
            </a:r>
            <a:r>
              <a:rPr lang="fr-FR" sz="1600" b="1" dirty="0" smtClean="0">
                <a:solidFill>
                  <a:srgbClr val="759E00"/>
                </a:solidFill>
                <a:latin typeface="Segoe UI" pitchFamily="34" charset="0"/>
                <a:cs typeface="Segoe UI" pitchFamily="34" charset="0"/>
              </a:rPr>
              <a:t>multi-</a:t>
            </a:r>
            <a:r>
              <a:rPr lang="fr-FR" sz="1600" b="1" dirty="0" err="1" smtClean="0">
                <a:solidFill>
                  <a:srgbClr val="759E00"/>
                </a:solidFill>
                <a:latin typeface="Segoe UI" pitchFamily="34" charset="0"/>
                <a:cs typeface="Segoe UI" pitchFamily="34" charset="0"/>
              </a:rPr>
              <a:t>fonctionalité</a:t>
            </a:r>
            <a:r>
              <a:rPr lang="fr-FR" sz="1600" b="1" dirty="0" smtClean="0">
                <a:solidFill>
                  <a:srgbClr val="759E00"/>
                </a:solidFill>
                <a:latin typeface="Segoe UI" pitchFamily="34" charset="0"/>
                <a:cs typeface="Segoe UI" pitchFamily="34" charset="0"/>
              </a:rPr>
              <a:t> des espaces </a:t>
            </a:r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(contractualisation avec les gestionnaires)</a:t>
            </a:r>
          </a:p>
          <a:p>
            <a:pPr marL="685800" lvl="2">
              <a:lnSpc>
                <a:spcPct val="70000"/>
              </a:lnSpc>
              <a:spcBef>
                <a:spcPts val="1200"/>
              </a:spcBef>
              <a:spcAft>
                <a:spcPts val="600"/>
              </a:spcAft>
              <a:buClr>
                <a:srgbClr val="759E00"/>
              </a:buClr>
              <a:buSzPct val="85000"/>
              <a:buFont typeface="Wingdings" pitchFamily="2" charset="2"/>
              <a:buChar char="ü"/>
              <a:defRPr/>
            </a:pPr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Réflexion sur les enjeux territoriaux permettant la </a:t>
            </a:r>
            <a:r>
              <a:rPr lang="fr-FR" sz="1600" b="1" dirty="0" smtClean="0">
                <a:solidFill>
                  <a:srgbClr val="759E00"/>
                </a:solidFill>
                <a:latin typeface="Segoe UI" pitchFamily="34" charset="0"/>
                <a:cs typeface="Segoe UI" pitchFamily="34" charset="0"/>
              </a:rPr>
              <a:t>cohérence écologique </a:t>
            </a:r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des actions</a:t>
            </a:r>
          </a:p>
          <a:p>
            <a:pPr marL="685800" lvl="2">
              <a:lnSpc>
                <a:spcPct val="70000"/>
              </a:lnSpc>
              <a:spcBef>
                <a:spcPts val="1200"/>
              </a:spcBef>
              <a:spcAft>
                <a:spcPts val="600"/>
              </a:spcAft>
              <a:buClr>
                <a:srgbClr val="759E00"/>
              </a:buClr>
              <a:buSzPct val="85000"/>
              <a:buFont typeface="Wingdings" pitchFamily="2" charset="2"/>
              <a:buChar char="ü"/>
              <a:defRPr/>
            </a:pPr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Une acceptabilité du projet via la mise en place d’une </a:t>
            </a:r>
            <a:r>
              <a:rPr lang="fr-FR" sz="1600" b="1" dirty="0" smtClean="0">
                <a:solidFill>
                  <a:srgbClr val="759E00"/>
                </a:solidFill>
                <a:latin typeface="Segoe UI" pitchFamily="34" charset="0"/>
                <a:cs typeface="Segoe UI" pitchFamily="34" charset="0"/>
              </a:rPr>
              <a:t>gouvernance territoriale multi-acteur </a:t>
            </a:r>
          </a:p>
          <a:p>
            <a:pPr marL="685800" lvl="2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Clr>
                <a:srgbClr val="759E00"/>
              </a:buClr>
              <a:buSzPct val="85000"/>
              <a:buFont typeface="Wingdings" pitchFamily="2" charset="2"/>
              <a:buChar char="ü"/>
              <a:defRPr/>
            </a:pPr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Agronomes </a:t>
            </a:r>
            <a:r>
              <a:rPr lang="fr-FR" sz="1600" b="1" dirty="0">
                <a:solidFill>
                  <a:srgbClr val="759E00"/>
                </a:solidFill>
                <a:latin typeface="Segoe UI" pitchFamily="34" charset="0"/>
                <a:cs typeface="Segoe UI" pitchFamily="34" charset="0"/>
              </a:rPr>
              <a:t>indépendants</a:t>
            </a:r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 (référentiel PCIA)</a:t>
            </a:r>
          </a:p>
          <a:p>
            <a:pPr marL="1600200" lvl="4">
              <a:lnSpc>
                <a:spcPct val="70000"/>
              </a:lnSpc>
              <a:spcBef>
                <a:spcPts val="1200"/>
              </a:spcBef>
              <a:spcAft>
                <a:spcPts val="0"/>
              </a:spcAft>
              <a:buClr>
                <a:srgbClr val="759E00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fr-F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Obligation de résultats écologiques et agronomiques </a:t>
            </a:r>
          </a:p>
          <a:p>
            <a:pPr marL="1600200" lvl="4">
              <a:lnSpc>
                <a:spcPct val="70000"/>
              </a:lnSpc>
              <a:spcBef>
                <a:spcPts val="1200"/>
              </a:spcBef>
              <a:spcAft>
                <a:spcPts val="600"/>
              </a:spcAft>
              <a:buClr>
                <a:srgbClr val="759E00"/>
              </a:buClr>
              <a:buSzPct val="85000"/>
              <a:buFont typeface="Arial" panose="020B0604020202020204" pitchFamily="34" charset="0"/>
              <a:buChar char="•"/>
              <a:defRPr/>
            </a:pPr>
            <a:r>
              <a:rPr lang="fr-FR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Pas de liens économiques ou politiques</a:t>
            </a:r>
          </a:p>
          <a:p>
            <a:pPr marL="685800" lvl="2">
              <a:lnSpc>
                <a:spcPct val="70000"/>
              </a:lnSpc>
              <a:spcBef>
                <a:spcPts val="1200"/>
              </a:spcBef>
              <a:spcAft>
                <a:spcPts val="600"/>
              </a:spcAft>
              <a:buClr>
                <a:srgbClr val="759E00"/>
              </a:buClr>
              <a:buSzPct val="85000"/>
              <a:buFont typeface="Wingdings" pitchFamily="2" charset="2"/>
              <a:buChar char="ü"/>
              <a:defRPr/>
            </a:pPr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Application </a:t>
            </a:r>
            <a:r>
              <a:rPr lang="fr-FR" sz="1600" b="1" dirty="0">
                <a:solidFill>
                  <a:srgbClr val="759E00"/>
                </a:solidFill>
                <a:latin typeface="Segoe UI" pitchFamily="34" charset="0"/>
                <a:cs typeface="Segoe UI" pitchFamily="34" charset="0"/>
              </a:rPr>
              <a:t>norme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 NF </a:t>
            </a:r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X 10 900 relative à la conduite de projet de génie écologique</a:t>
            </a: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cs typeface="Segoe UI" pitchFamily="34" charset="0"/>
            </a:endParaRPr>
          </a:p>
          <a:p>
            <a:pPr marL="685800" lvl="2">
              <a:lnSpc>
                <a:spcPct val="70000"/>
              </a:lnSpc>
              <a:spcBef>
                <a:spcPts val="1200"/>
              </a:spcBef>
              <a:spcAft>
                <a:spcPts val="600"/>
              </a:spcAft>
              <a:buClr>
                <a:srgbClr val="759E00"/>
              </a:buClr>
              <a:buSzPct val="85000"/>
              <a:buFont typeface="Wingdings" pitchFamily="2" charset="2"/>
              <a:buChar char="ü"/>
              <a:defRPr/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Mise en œuvre des principes de </a:t>
            </a:r>
            <a:r>
              <a:rPr lang="fr-FR" sz="1600" b="1" dirty="0">
                <a:solidFill>
                  <a:srgbClr val="759E00"/>
                </a:solidFill>
                <a:latin typeface="Segoe UI" pitchFamily="34" charset="0"/>
                <a:cs typeface="Segoe UI" pitchFamily="34" charset="0"/>
              </a:rPr>
              <a:t>l’économie systémique territoriale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: valorisation des services </a:t>
            </a:r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écosystémiques</a:t>
            </a: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cs typeface="Segoe UI" pitchFamily="34" charset="0"/>
            </a:endParaRPr>
          </a:p>
          <a:p>
            <a:pPr marL="685800" lvl="2">
              <a:lnSpc>
                <a:spcPct val="70000"/>
              </a:lnSpc>
              <a:spcBef>
                <a:spcPts val="1200"/>
              </a:spcBef>
              <a:spcAft>
                <a:spcPts val="600"/>
              </a:spcAft>
              <a:buClr>
                <a:srgbClr val="759E00"/>
              </a:buClr>
              <a:buSzPct val="85000"/>
              <a:buFont typeface="Wingdings" pitchFamily="2" charset="2"/>
              <a:buChar char="ü"/>
              <a:defRPr/>
            </a:pPr>
            <a:r>
              <a:rPr lang="fr-F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Segoe UI" pitchFamily="34" charset="0"/>
                <a:cs typeface="Segoe UI" pitchFamily="34" charset="0"/>
              </a:rPr>
              <a:t>….</a:t>
            </a:r>
          </a:p>
          <a:p>
            <a:pPr algn="ctr" eaLnBrk="1" hangingPunct="1">
              <a:lnSpc>
                <a:spcPct val="90000"/>
              </a:lnSpc>
              <a:buFontTx/>
              <a:buNone/>
              <a:defRPr/>
            </a:pPr>
            <a:endParaRPr lang="fr-FR" sz="1600" kern="1200" dirty="0" smtClean="0">
              <a:solidFill>
                <a:schemeClr val="tx1">
                  <a:lumMod val="65000"/>
                  <a:lumOff val="35000"/>
                </a:schemeClr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56323" name="Espace réservé de la date 8"/>
          <p:cNvSpPr>
            <a:spLocks noGrp="1"/>
          </p:cNvSpPr>
          <p:nvPr>
            <p:ph type="dt" sz="quarter" idx="10"/>
          </p:nvPr>
        </p:nvSpPr>
        <p:spPr>
          <a:xfrm>
            <a:off x="0" y="6619875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4CE89077-4646-4EEA-9FC6-21BE68052989}" type="datetime10">
              <a:rPr lang="fr-FR" altLang="fr-FR" sz="800" smtClean="0">
                <a:ea typeface="Microsoft YaHei" panose="020B0503020204020204" pitchFamily="34" charset="-122"/>
              </a:rPr>
              <a:pPr/>
              <a:t>15:13</a:t>
            </a:fld>
            <a:endParaRPr lang="fr-FR" altLang="fr-FR" sz="800" smtClean="0">
              <a:ea typeface="Microsoft YaHei" panose="020B0503020204020204" pitchFamily="34" charset="-122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76776">
        <p:fade/>
      </p:transition>
    </mc:Choice>
    <mc:Fallback>
      <p:transition spd="med" advTm="767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ème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icrosoft YaHei" charset="-122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1">
                <a:lumMod val="65000"/>
                <a:lumOff val="35000"/>
              </a:schemeClr>
            </a:solidFill>
            <a:latin typeface="Segoe UI" pitchFamily="34" charset="0"/>
            <a:cs typeface="Segoe UI" pitchFamily="34" charset="0"/>
          </a:defRPr>
        </a:defPPr>
      </a:lstStyle>
    </a:tx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ème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icrosoft YaHei" charset="-122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1">
                <a:lumMod val="65000"/>
                <a:lumOff val="35000"/>
              </a:schemeClr>
            </a:solidFill>
            <a:latin typeface="Segoe UI" pitchFamily="34" charset="0"/>
            <a:cs typeface="Segoe UI" pitchFamily="34" charset="0"/>
          </a:defRPr>
        </a:defPPr>
      </a:lstStyle>
    </a:tx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ème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icrosoft YaHei" charset="-122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1">
                <a:lumMod val="65000"/>
                <a:lumOff val="35000"/>
              </a:schemeClr>
            </a:solidFill>
            <a:latin typeface="Segoe UI" pitchFamily="34" charset="0"/>
            <a:cs typeface="Segoe UI" pitchFamily="34" charset="0"/>
          </a:defRPr>
        </a:defPPr>
      </a:lstStyle>
    </a:tx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ème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icrosoft YaHei" charset="-122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1">
                <a:lumMod val="65000"/>
                <a:lumOff val="35000"/>
              </a:schemeClr>
            </a:solidFill>
            <a:latin typeface="Segoe UI" pitchFamily="34" charset="0"/>
            <a:cs typeface="Segoe UI" pitchFamily="34" charset="0"/>
          </a:defRPr>
        </a:defPPr>
      </a:lstStyle>
    </a:tx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ème Office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icrosoft YaHei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  <a:ea typeface="Microsoft YaHei" charset="-122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dirty="0" smtClean="0">
            <a:solidFill>
              <a:schemeClr val="tx1">
                <a:lumMod val="65000"/>
                <a:lumOff val="35000"/>
              </a:schemeClr>
            </a:solidFill>
            <a:latin typeface="Segoe UI" pitchFamily="34" charset="0"/>
            <a:cs typeface="Segoe UI" pitchFamily="34" charset="0"/>
          </a:defRPr>
        </a:defPPr>
      </a:lstStyle>
    </a:tx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19441</TotalTime>
  <Words>490</Words>
  <Application>Microsoft Office PowerPoint</Application>
  <PresentationFormat>Affichage à l'écran (4:3)</PresentationFormat>
  <Paragraphs>97</Paragraphs>
  <Slides>10</Slides>
  <Notes>7</Notes>
  <HiddenSlides>0</HiddenSlides>
  <MMClips>10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6</vt:i4>
      </vt:variant>
      <vt:variant>
        <vt:lpstr>Titres des diapositives</vt:lpstr>
      </vt:variant>
      <vt:variant>
        <vt:i4>10</vt:i4>
      </vt:variant>
    </vt:vector>
  </HeadingPairs>
  <TitlesOfParts>
    <vt:vector size="23" baseType="lpstr">
      <vt:lpstr>Arial Unicode MS</vt:lpstr>
      <vt:lpstr>Microsoft YaHei</vt:lpstr>
      <vt:lpstr>Arial</vt:lpstr>
      <vt:lpstr>Calibri</vt:lpstr>
      <vt:lpstr>Segoe UI</vt:lpstr>
      <vt:lpstr>Times New Roman</vt:lpstr>
      <vt:lpstr>Wingdings</vt:lpstr>
      <vt:lpstr>Conception personnalisée</vt:lpstr>
      <vt:lpstr>1_Thème Office</vt:lpstr>
      <vt:lpstr>2_Thème Office</vt:lpstr>
      <vt:lpstr>4_Thème Office</vt:lpstr>
      <vt:lpstr>3_Thème Office</vt:lpstr>
      <vt:lpstr>5_Thème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isabelle</dc:creator>
  <cp:lastModifiedBy>HSoyer</cp:lastModifiedBy>
  <cp:revision>961</cp:revision>
  <cp:lastPrinted>1601-01-01T00:00:00Z</cp:lastPrinted>
  <dcterms:created xsi:type="dcterms:W3CDTF">2006-12-06T16:07:29Z</dcterms:created>
  <dcterms:modified xsi:type="dcterms:W3CDTF">2015-09-29T13:48:02Z</dcterms:modified>
</cp:coreProperties>
</file>